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  <p:sldMasterId id="2147483671" r:id="rId2"/>
  </p:sldMasterIdLst>
  <p:notesMasterIdLst>
    <p:notesMasterId r:id="rId23"/>
  </p:notesMasterIdLst>
  <p:sldIdLst>
    <p:sldId id="256" r:id="rId3"/>
    <p:sldId id="303" r:id="rId4"/>
    <p:sldId id="257" r:id="rId5"/>
    <p:sldId id="299" r:id="rId6"/>
    <p:sldId id="258" r:id="rId7"/>
    <p:sldId id="259" r:id="rId8"/>
    <p:sldId id="266" r:id="rId9"/>
    <p:sldId id="260" r:id="rId10"/>
    <p:sldId id="261" r:id="rId11"/>
    <p:sldId id="300" r:id="rId12"/>
    <p:sldId id="301" r:id="rId13"/>
    <p:sldId id="265" r:id="rId14"/>
    <p:sldId id="302" r:id="rId15"/>
    <p:sldId id="304" r:id="rId16"/>
    <p:sldId id="269" r:id="rId17"/>
    <p:sldId id="298" r:id="rId18"/>
    <p:sldId id="305" r:id="rId19"/>
    <p:sldId id="272" r:id="rId20"/>
    <p:sldId id="273" r:id="rId21"/>
    <p:sldId id="306" r:id="rId22"/>
  </p:sldIdLst>
  <p:sldSz cx="9144000" cy="5143500" type="screen16x9"/>
  <p:notesSz cx="6858000" cy="9144000"/>
  <p:embeddedFontLst>
    <p:embeddedFont>
      <p:font typeface="Livvic Light" pitchFamily="2" charset="0"/>
      <p:regular r:id="rId24"/>
      <p:italic r:id="rId25"/>
    </p:embeddedFont>
    <p:embeddedFont>
      <p:font typeface="Maven Pro" panose="020B0604020202020204" charset="0"/>
      <p:regular r:id="rId26"/>
      <p:bold r:id="rId27"/>
    </p:embeddedFont>
    <p:embeddedFont>
      <p:font typeface="Share Tech" panose="020B0604020202020204" charset="0"/>
      <p:regular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F4F401C-8099-76D4-590F-384E5DA689E4}" v="207" dt="2024-12-04T18:07:25.122"/>
    <p1510:client id="{5B2C5026-CEB5-1B3B-665F-60F212D5396E}" v="1908" dt="2024-12-04T19:03:14.863"/>
    <p1510:client id="{60B80A58-FE79-4558-D830-84B9D09CBA58}" v="721" dt="2024-12-04T17:51:20.984"/>
    <p1510:client id="{79FA88AC-43EE-DA95-86A4-4FFBB27CF762}" v="302" dt="2024-12-04T16:25:11.584"/>
    <p1510:client id="{81CBE1E5-14F3-46E8-9241-0CBDF25510FF}" v="567" dt="2024-12-04T18:50:45.358"/>
    <p1510:client id="{BBB99BAD-818C-F9FB-21A7-0DC530FF5053}" v="5" dt="2024-12-03T23:15:43.590"/>
    <p1510:client id="{F1787809-0D5C-D878-5017-EEBC1D9CB32B}" v="8" dt="2024-12-03T23:14:59.933"/>
    <p1510:client id="{FFB58BEB-9688-E4C9-2B7A-1BA187FB404F}" v="95" dt="2024-12-04T17:20:26.916"/>
  </p1510:revLst>
</p1510:revInfo>
</file>

<file path=ppt/tableStyles.xml><?xml version="1.0" encoding="utf-8"?>
<a:tblStyleLst xmlns:a="http://schemas.openxmlformats.org/drawingml/2006/main" def="{329030E1-88DC-464E-B319-B57DB526162E}">
  <a:tblStyle styleId="{329030E1-88DC-464E-B319-B57DB526162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3.fntdata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2.fntdata"/><Relationship Id="rId33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1.fntdata"/><Relationship Id="rId32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font" Target="fonts/font4.fntdata"/><Relationship Id="rId30" Type="http://schemas.openxmlformats.org/officeDocument/2006/relationships/viewProps" Target="viewProps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6c52a2e8d8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6c52a2e8d8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g6c4305b01e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2" name="Google Shape;712;g6c4305b01e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49582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g6c4305b01e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2" name="Google Shape;712;g6c4305b01e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g6c4305b01e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2" name="Google Shape;712;g6c4305b01e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105930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g6c4305b01e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2" name="Google Shape;712;g6c4305b01e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96348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Google Shape;1083;g6c4305b01e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4" name="Google Shape;1084;g6c4305b01e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Google Shape;1083;g6c4305b01e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4" name="Google Shape;1084;g6c4305b01e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642884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" name="Google Shape;1136;g6c52a2e8d8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7" name="Google Shape;1137;g6c52a2e8d8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75679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" name="Google Shape;1136;g6c52a2e8d8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7" name="Google Shape;1137;g6c52a2e8d8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g6c52a2e8d8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2" name="Google Shape;1162;g6c52a2e8d8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6c52a2e8d8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6c52a2e8d8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0221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6c60e245bf_1_318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6c60e245bf_1_318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7" name="Google Shape;1117;g6c52a2e8d8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8" name="Google Shape;1118;g6c52a2e8d8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2396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6c4305b01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6c4305b01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6c4305b01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6c4305b01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Google Shape;1007;g6c4305b01e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8" name="Google Shape;1008;g6c4305b01e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6c4305b01e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6c4305b01e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g6c4305b01e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9" name="Google Shape;599;g6c4305b01e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g6c4305b01e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2" name="Google Shape;712;g6c4305b01e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12388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561650" y="751888"/>
            <a:ext cx="60207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924250" y="2804488"/>
            <a:ext cx="3295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1060456" y="1158638"/>
            <a:ext cx="121198" cy="121434"/>
          </a:xfrm>
          <a:custGeom>
            <a:avLst/>
            <a:gdLst/>
            <a:ahLst/>
            <a:cxnLst/>
            <a:rect l="l" t="t" r="r" b="b"/>
            <a:pathLst>
              <a:path w="4625" h="4634" extrusionOk="0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7799740" y="916059"/>
            <a:ext cx="121434" cy="121434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5257933" y="2452405"/>
            <a:ext cx="57599" cy="57599"/>
          </a:xfrm>
          <a:custGeom>
            <a:avLst/>
            <a:gdLst/>
            <a:ahLst/>
            <a:cxnLst/>
            <a:rect l="l" t="t" r="r" b="b"/>
            <a:pathLst>
              <a:path w="2198" h="2198" fill="none" extrusionOk="0">
                <a:moveTo>
                  <a:pt x="1" y="1"/>
                </a:moveTo>
                <a:lnTo>
                  <a:pt x="2198" y="1"/>
                </a:lnTo>
                <a:lnTo>
                  <a:pt x="2198" y="2198"/>
                </a:lnTo>
                <a:lnTo>
                  <a:pt x="1" y="2198"/>
                </a:lnTo>
                <a:close/>
              </a:path>
            </a:pathLst>
          </a:custGeom>
          <a:noFill/>
          <a:ln w="1375" cap="flat" cmpd="sng">
            <a:solidFill>
              <a:schemeClr val="accent1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8710023" y="4821495"/>
            <a:ext cx="98059" cy="98295"/>
          </a:xfrm>
          <a:custGeom>
            <a:avLst/>
            <a:gdLst/>
            <a:ahLst/>
            <a:cxnLst/>
            <a:rect l="l" t="t" r="r" b="b"/>
            <a:pathLst>
              <a:path w="3742" h="3751" fill="none" extrusionOk="0">
                <a:moveTo>
                  <a:pt x="1" y="0"/>
                </a:moveTo>
                <a:lnTo>
                  <a:pt x="3742" y="0"/>
                </a:lnTo>
                <a:lnTo>
                  <a:pt x="3742" y="3750"/>
                </a:lnTo>
                <a:lnTo>
                  <a:pt x="1" y="3750"/>
                </a:lnTo>
                <a:close/>
              </a:path>
            </a:pathLst>
          </a:custGeom>
          <a:noFill/>
          <a:ln w="2975" cap="flat" cmpd="sng">
            <a:solidFill>
              <a:schemeClr val="accent1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275669" y="1557059"/>
            <a:ext cx="57834" cy="57599"/>
          </a:xfrm>
          <a:custGeom>
            <a:avLst/>
            <a:gdLst/>
            <a:ahLst/>
            <a:cxnLst/>
            <a:rect l="l" t="t" r="r" b="b"/>
            <a:pathLst>
              <a:path w="2207" h="2198" fill="none" extrusionOk="0">
                <a:moveTo>
                  <a:pt x="0" y="0"/>
                </a:moveTo>
                <a:lnTo>
                  <a:pt x="2207" y="0"/>
                </a:lnTo>
                <a:lnTo>
                  <a:pt x="2207" y="2197"/>
                </a:lnTo>
                <a:lnTo>
                  <a:pt x="0" y="2197"/>
                </a:lnTo>
                <a:close/>
              </a:path>
            </a:pathLst>
          </a:custGeom>
          <a:noFill/>
          <a:ln w="2975" cap="flat" cmpd="sng">
            <a:solidFill>
              <a:schemeClr val="accent2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8263673" y="2953681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extrusionOk="0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" name="Google Shape;17;p2"/>
          <p:cNvGrpSpPr/>
          <p:nvPr/>
        </p:nvGrpSpPr>
        <p:grpSpPr>
          <a:xfrm>
            <a:off x="8263682" y="-434366"/>
            <a:ext cx="188886" cy="1181531"/>
            <a:chOff x="2877432" y="975334"/>
            <a:chExt cx="188886" cy="1181531"/>
          </a:xfrm>
        </p:grpSpPr>
        <p:sp>
          <p:nvSpPr>
            <p:cNvPr id="18" name="Google Shape;18;p2"/>
            <p:cNvSpPr/>
            <p:nvPr/>
          </p:nvSpPr>
          <p:spPr>
            <a:xfrm>
              <a:off x="2877432" y="1968242"/>
              <a:ext cx="188886" cy="188624"/>
            </a:xfrm>
            <a:custGeom>
              <a:avLst/>
              <a:gdLst/>
              <a:ahLst/>
              <a:cxnLst/>
              <a:rect l="l" t="t" r="r" b="b"/>
              <a:pathLst>
                <a:path w="7208" h="7198" fill="none" extrusionOk="0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w="5750" cap="flat" cmpd="sng">
              <a:solidFill>
                <a:schemeClr val="accent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2905393" y="1452501"/>
              <a:ext cx="133226" cy="133252"/>
            </a:xfrm>
            <a:custGeom>
              <a:avLst/>
              <a:gdLst/>
              <a:ahLst/>
              <a:cxnLst/>
              <a:rect l="l" t="t" r="r" b="b"/>
              <a:pathLst>
                <a:path w="5084" h="5085" fill="none" extrusionOk="0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w="4125" cap="flat" cmpd="sng">
              <a:solidFill>
                <a:schemeClr val="accent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2931651" y="975334"/>
              <a:ext cx="80476" cy="80711"/>
            </a:xfrm>
            <a:custGeom>
              <a:avLst/>
              <a:gdLst/>
              <a:ahLst/>
              <a:cxnLst/>
              <a:rect l="l" t="t" r="r" b="b"/>
              <a:pathLst>
                <a:path w="3071" h="3080" fill="none" extrusionOk="0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w="2525" cap="flat" cmpd="sng">
              <a:solidFill>
                <a:schemeClr val="accent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2"/>
          <p:cNvSpPr/>
          <p:nvPr/>
        </p:nvSpPr>
        <p:spPr>
          <a:xfrm>
            <a:off x="8485996" y="1614632"/>
            <a:ext cx="80502" cy="80476"/>
          </a:xfrm>
          <a:custGeom>
            <a:avLst/>
            <a:gdLst/>
            <a:ahLst/>
            <a:cxnLst/>
            <a:rect l="l" t="t" r="r" b="b"/>
            <a:pathLst>
              <a:path w="3072" h="3071" extrusionOk="0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" name="Google Shape;22;p2"/>
          <p:cNvGrpSpPr/>
          <p:nvPr/>
        </p:nvGrpSpPr>
        <p:grpSpPr>
          <a:xfrm>
            <a:off x="3090746" y="-533657"/>
            <a:ext cx="98059" cy="1147596"/>
            <a:chOff x="3347921" y="16006"/>
            <a:chExt cx="98059" cy="1147596"/>
          </a:xfrm>
        </p:grpSpPr>
        <p:sp>
          <p:nvSpPr>
            <p:cNvPr id="23" name="Google Shape;23;p2"/>
            <p:cNvSpPr/>
            <p:nvPr/>
          </p:nvSpPr>
          <p:spPr>
            <a:xfrm>
              <a:off x="3347921" y="1065280"/>
              <a:ext cx="98059" cy="98321"/>
            </a:xfrm>
            <a:custGeom>
              <a:avLst/>
              <a:gdLst/>
              <a:ahLst/>
              <a:cxnLst/>
              <a:rect l="l" t="t" r="r" b="b"/>
              <a:pathLst>
                <a:path w="3742" h="3752" fill="none" extrusionOk="0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w="2975" cap="flat" cmpd="sng">
              <a:solidFill>
                <a:schemeClr val="accent1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3392705" y="16006"/>
              <a:ext cx="8464" cy="894665"/>
            </a:xfrm>
            <a:custGeom>
              <a:avLst/>
              <a:gdLst/>
              <a:ahLst/>
              <a:cxnLst/>
              <a:rect l="l" t="t" r="r" b="b"/>
              <a:pathLst>
                <a:path w="323" h="34141" extrusionOk="0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" name="Google Shape;25;p2"/>
          <p:cNvGrpSpPr/>
          <p:nvPr/>
        </p:nvGrpSpPr>
        <p:grpSpPr>
          <a:xfrm>
            <a:off x="4892771" y="-340112"/>
            <a:ext cx="121172" cy="760495"/>
            <a:chOff x="5245196" y="3136513"/>
            <a:chExt cx="121172" cy="760495"/>
          </a:xfrm>
        </p:grpSpPr>
        <p:sp>
          <p:nvSpPr>
            <p:cNvPr id="26" name="Google Shape;26;p2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" name="Google Shape;28;p2"/>
          <p:cNvGrpSpPr/>
          <p:nvPr/>
        </p:nvGrpSpPr>
        <p:grpSpPr>
          <a:xfrm>
            <a:off x="250617" y="2402301"/>
            <a:ext cx="188650" cy="2468354"/>
            <a:chOff x="250617" y="2402301"/>
            <a:chExt cx="188650" cy="2468354"/>
          </a:xfrm>
        </p:grpSpPr>
        <p:sp>
          <p:nvSpPr>
            <p:cNvPr id="29" name="Google Shape;29;p2"/>
            <p:cNvSpPr/>
            <p:nvPr/>
          </p:nvSpPr>
          <p:spPr>
            <a:xfrm>
              <a:off x="250617" y="4681770"/>
              <a:ext cx="188650" cy="188886"/>
            </a:xfrm>
            <a:custGeom>
              <a:avLst/>
              <a:gdLst/>
              <a:ahLst/>
              <a:cxnLst/>
              <a:rect l="l" t="t" r="r" b="b"/>
              <a:pathLst>
                <a:path w="7199" h="7208" fill="none" extrusionOk="0">
                  <a:moveTo>
                    <a:pt x="0" y="1"/>
                  </a:moveTo>
                  <a:lnTo>
                    <a:pt x="7198" y="1"/>
                  </a:lnTo>
                  <a:lnTo>
                    <a:pt x="7198" y="7207"/>
                  </a:lnTo>
                  <a:lnTo>
                    <a:pt x="0" y="7207"/>
                  </a:lnTo>
                  <a:close/>
                </a:path>
              </a:pathLst>
            </a:custGeom>
            <a:noFill/>
            <a:ln w="5750" cap="flat" cmpd="sng">
              <a:solidFill>
                <a:schemeClr val="accent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278316" y="4166291"/>
              <a:ext cx="133226" cy="133226"/>
            </a:xfrm>
            <a:custGeom>
              <a:avLst/>
              <a:gdLst/>
              <a:ahLst/>
              <a:cxnLst/>
              <a:rect l="l" t="t" r="r" b="b"/>
              <a:pathLst>
                <a:path w="5084" h="5084" fill="none" extrusionOk="0">
                  <a:moveTo>
                    <a:pt x="1" y="0"/>
                  </a:moveTo>
                  <a:lnTo>
                    <a:pt x="5084" y="0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chemeClr val="accent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304573" y="3689098"/>
              <a:ext cx="80476" cy="80476"/>
            </a:xfrm>
            <a:custGeom>
              <a:avLst/>
              <a:gdLst/>
              <a:ahLst/>
              <a:cxnLst/>
              <a:rect l="l" t="t" r="r" b="b"/>
              <a:pathLst>
                <a:path w="3071" h="3071" fill="none" extrusionOk="0">
                  <a:moveTo>
                    <a:pt x="1" y="0"/>
                  </a:moveTo>
                  <a:lnTo>
                    <a:pt x="3071" y="0"/>
                  </a:lnTo>
                  <a:lnTo>
                    <a:pt x="3071" y="3071"/>
                  </a:lnTo>
                  <a:lnTo>
                    <a:pt x="1" y="3071"/>
                  </a:lnTo>
                  <a:close/>
                </a:path>
              </a:pathLst>
            </a:custGeom>
            <a:noFill/>
            <a:ln w="2525" cap="flat" cmpd="sng">
              <a:solidFill>
                <a:schemeClr val="accent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340710" y="2402301"/>
              <a:ext cx="8464" cy="1011487"/>
            </a:xfrm>
            <a:custGeom>
              <a:avLst/>
              <a:gdLst/>
              <a:ahLst/>
              <a:cxnLst/>
              <a:rect l="l" t="t" r="r" b="b"/>
              <a:pathLst>
                <a:path w="323" h="38599" extrusionOk="0">
                  <a:moveTo>
                    <a:pt x="157" y="1"/>
                  </a:moveTo>
                  <a:lnTo>
                    <a:pt x="0" y="38599"/>
                  </a:lnTo>
                  <a:lnTo>
                    <a:pt x="322" y="3859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" name="Google Shape;33;p2"/>
          <p:cNvSpPr/>
          <p:nvPr/>
        </p:nvSpPr>
        <p:spPr>
          <a:xfrm>
            <a:off x="8935726" y="10"/>
            <a:ext cx="8464" cy="2519637"/>
          </a:xfrm>
          <a:custGeom>
            <a:avLst/>
            <a:gdLst/>
            <a:ahLst/>
            <a:cxnLst/>
            <a:rect l="l" t="t" r="r" b="b"/>
            <a:pathLst>
              <a:path w="323" h="96151" extrusionOk="0">
                <a:moveTo>
                  <a:pt x="166" y="0"/>
                </a:moveTo>
                <a:lnTo>
                  <a:pt x="1" y="96150"/>
                </a:lnTo>
                <a:lnTo>
                  <a:pt x="323" y="96150"/>
                </a:lnTo>
                <a:lnTo>
                  <a:pt x="16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2"/>
          <p:cNvSpPr/>
          <p:nvPr/>
        </p:nvSpPr>
        <p:spPr>
          <a:xfrm>
            <a:off x="646863" y="21446"/>
            <a:ext cx="8464" cy="1689069"/>
          </a:xfrm>
          <a:custGeom>
            <a:avLst/>
            <a:gdLst/>
            <a:ahLst/>
            <a:cxnLst/>
            <a:rect l="l" t="t" r="r" b="b"/>
            <a:pathLst>
              <a:path w="323" h="64456" extrusionOk="0">
                <a:moveTo>
                  <a:pt x="166" y="0"/>
                </a:moveTo>
                <a:lnTo>
                  <a:pt x="1" y="64456"/>
                </a:lnTo>
                <a:lnTo>
                  <a:pt x="322" y="64456"/>
                </a:lnTo>
                <a:lnTo>
                  <a:pt x="16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" name="Google Shape;35;p2"/>
          <p:cNvGrpSpPr/>
          <p:nvPr/>
        </p:nvGrpSpPr>
        <p:grpSpPr>
          <a:xfrm>
            <a:off x="2038689" y="173907"/>
            <a:ext cx="57599" cy="831799"/>
            <a:chOff x="2038689" y="173907"/>
            <a:chExt cx="57599" cy="831799"/>
          </a:xfrm>
        </p:grpSpPr>
        <p:sp>
          <p:nvSpPr>
            <p:cNvPr id="36" name="Google Shape;36;p2"/>
            <p:cNvSpPr/>
            <p:nvPr/>
          </p:nvSpPr>
          <p:spPr>
            <a:xfrm>
              <a:off x="2038689" y="947872"/>
              <a:ext cx="57599" cy="57834"/>
            </a:xfrm>
            <a:custGeom>
              <a:avLst/>
              <a:gdLst/>
              <a:ahLst/>
              <a:cxnLst/>
              <a:rect l="l" t="t" r="r" b="b"/>
              <a:pathLst>
                <a:path w="2198" h="2207" fill="none" extrusionOk="0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w="2975" cap="flat" cmpd="sng">
              <a:solidFill>
                <a:schemeClr val="accent2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2063269" y="173907"/>
              <a:ext cx="8438" cy="692074"/>
            </a:xfrm>
            <a:custGeom>
              <a:avLst/>
              <a:gdLst/>
              <a:ahLst/>
              <a:cxnLst/>
              <a:rect l="l" t="t" r="r" b="b"/>
              <a:pathLst>
                <a:path w="322" h="26410" extrusionOk="0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1"/>
          <p:cNvSpPr txBox="1">
            <a:spLocks noGrp="1"/>
          </p:cNvSpPr>
          <p:nvPr>
            <p:ph type="ctrTitle"/>
          </p:nvPr>
        </p:nvSpPr>
        <p:spPr>
          <a:xfrm>
            <a:off x="3068675" y="3075325"/>
            <a:ext cx="3055800" cy="54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24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78" name="Google Shape;178;p11"/>
          <p:cNvSpPr txBox="1">
            <a:spLocks noGrp="1"/>
          </p:cNvSpPr>
          <p:nvPr>
            <p:ph type="subTitle" idx="1"/>
          </p:nvPr>
        </p:nvSpPr>
        <p:spPr>
          <a:xfrm>
            <a:off x="2333000" y="1799075"/>
            <a:ext cx="4478100" cy="7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79" name="Google Shape;179;p11"/>
          <p:cNvSpPr/>
          <p:nvPr/>
        </p:nvSpPr>
        <p:spPr>
          <a:xfrm>
            <a:off x="1621169" y="2890613"/>
            <a:ext cx="121198" cy="121434"/>
          </a:xfrm>
          <a:custGeom>
            <a:avLst/>
            <a:gdLst/>
            <a:ahLst/>
            <a:cxnLst/>
            <a:rect l="l" t="t" r="r" b="b"/>
            <a:pathLst>
              <a:path w="4625" h="4634" extrusionOk="0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11"/>
          <p:cNvSpPr/>
          <p:nvPr/>
        </p:nvSpPr>
        <p:spPr>
          <a:xfrm>
            <a:off x="1238740" y="2106884"/>
            <a:ext cx="121434" cy="121434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11"/>
          <p:cNvSpPr/>
          <p:nvPr/>
        </p:nvSpPr>
        <p:spPr>
          <a:xfrm>
            <a:off x="8710023" y="4821495"/>
            <a:ext cx="98059" cy="98295"/>
          </a:xfrm>
          <a:custGeom>
            <a:avLst/>
            <a:gdLst/>
            <a:ahLst/>
            <a:cxnLst/>
            <a:rect l="l" t="t" r="r" b="b"/>
            <a:pathLst>
              <a:path w="3742" h="3751" fill="none" extrusionOk="0">
                <a:moveTo>
                  <a:pt x="1" y="0"/>
                </a:moveTo>
                <a:lnTo>
                  <a:pt x="3742" y="0"/>
                </a:lnTo>
                <a:lnTo>
                  <a:pt x="3742" y="3750"/>
                </a:lnTo>
                <a:lnTo>
                  <a:pt x="1" y="3750"/>
                </a:lnTo>
                <a:close/>
              </a:path>
            </a:pathLst>
          </a:custGeom>
          <a:noFill/>
          <a:ln w="2975" cap="flat" cmpd="sng">
            <a:solidFill>
              <a:schemeClr val="accent1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11"/>
          <p:cNvSpPr/>
          <p:nvPr/>
        </p:nvSpPr>
        <p:spPr>
          <a:xfrm>
            <a:off x="275669" y="1557059"/>
            <a:ext cx="57834" cy="57599"/>
          </a:xfrm>
          <a:custGeom>
            <a:avLst/>
            <a:gdLst/>
            <a:ahLst/>
            <a:cxnLst/>
            <a:rect l="l" t="t" r="r" b="b"/>
            <a:pathLst>
              <a:path w="2207" h="2198" fill="none" extrusionOk="0">
                <a:moveTo>
                  <a:pt x="0" y="0"/>
                </a:moveTo>
                <a:lnTo>
                  <a:pt x="2207" y="0"/>
                </a:lnTo>
                <a:lnTo>
                  <a:pt x="2207" y="2197"/>
                </a:lnTo>
                <a:lnTo>
                  <a:pt x="0" y="2197"/>
                </a:lnTo>
                <a:close/>
              </a:path>
            </a:pathLst>
          </a:custGeom>
          <a:noFill/>
          <a:ln w="2975" cap="flat" cmpd="sng">
            <a:solidFill>
              <a:schemeClr val="accent2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11"/>
          <p:cNvSpPr/>
          <p:nvPr/>
        </p:nvSpPr>
        <p:spPr>
          <a:xfrm>
            <a:off x="8263673" y="2953681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extrusionOk="0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4" name="Google Shape;184;p11"/>
          <p:cNvGrpSpPr/>
          <p:nvPr/>
        </p:nvGrpSpPr>
        <p:grpSpPr>
          <a:xfrm>
            <a:off x="8217007" y="3576772"/>
            <a:ext cx="188886" cy="1181531"/>
            <a:chOff x="2877432" y="975334"/>
            <a:chExt cx="188886" cy="1181531"/>
          </a:xfrm>
        </p:grpSpPr>
        <p:sp>
          <p:nvSpPr>
            <p:cNvPr id="185" name="Google Shape;185;p11"/>
            <p:cNvSpPr/>
            <p:nvPr/>
          </p:nvSpPr>
          <p:spPr>
            <a:xfrm>
              <a:off x="2877432" y="1968242"/>
              <a:ext cx="188886" cy="188624"/>
            </a:xfrm>
            <a:custGeom>
              <a:avLst/>
              <a:gdLst/>
              <a:ahLst/>
              <a:cxnLst/>
              <a:rect l="l" t="t" r="r" b="b"/>
              <a:pathLst>
                <a:path w="7208" h="7198" fill="none" extrusionOk="0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w="5750" cap="flat" cmpd="sng">
              <a:solidFill>
                <a:schemeClr val="accent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11"/>
            <p:cNvSpPr/>
            <p:nvPr/>
          </p:nvSpPr>
          <p:spPr>
            <a:xfrm>
              <a:off x="2905393" y="1452501"/>
              <a:ext cx="133226" cy="133252"/>
            </a:xfrm>
            <a:custGeom>
              <a:avLst/>
              <a:gdLst/>
              <a:ahLst/>
              <a:cxnLst/>
              <a:rect l="l" t="t" r="r" b="b"/>
              <a:pathLst>
                <a:path w="5084" h="5085" fill="none" extrusionOk="0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w="4125" cap="flat" cmpd="sng">
              <a:solidFill>
                <a:schemeClr val="accent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11"/>
            <p:cNvSpPr/>
            <p:nvPr/>
          </p:nvSpPr>
          <p:spPr>
            <a:xfrm>
              <a:off x="2931651" y="975334"/>
              <a:ext cx="80476" cy="80711"/>
            </a:xfrm>
            <a:custGeom>
              <a:avLst/>
              <a:gdLst/>
              <a:ahLst/>
              <a:cxnLst/>
              <a:rect l="l" t="t" r="r" b="b"/>
              <a:pathLst>
                <a:path w="3071" h="3080" fill="none" extrusionOk="0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w="2525" cap="flat" cmpd="sng">
              <a:solidFill>
                <a:schemeClr val="accent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8" name="Google Shape;188;p11"/>
          <p:cNvSpPr/>
          <p:nvPr/>
        </p:nvSpPr>
        <p:spPr>
          <a:xfrm>
            <a:off x="8718796" y="1164882"/>
            <a:ext cx="80502" cy="80476"/>
          </a:xfrm>
          <a:custGeom>
            <a:avLst/>
            <a:gdLst/>
            <a:ahLst/>
            <a:cxnLst/>
            <a:rect l="l" t="t" r="r" b="b"/>
            <a:pathLst>
              <a:path w="3072" h="3071" extrusionOk="0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9" name="Google Shape;189;p11"/>
          <p:cNvGrpSpPr/>
          <p:nvPr/>
        </p:nvGrpSpPr>
        <p:grpSpPr>
          <a:xfrm>
            <a:off x="7519346" y="3243318"/>
            <a:ext cx="98059" cy="1147596"/>
            <a:chOff x="3347921" y="16006"/>
            <a:chExt cx="98059" cy="1147596"/>
          </a:xfrm>
        </p:grpSpPr>
        <p:sp>
          <p:nvSpPr>
            <p:cNvPr id="190" name="Google Shape;190;p11"/>
            <p:cNvSpPr/>
            <p:nvPr/>
          </p:nvSpPr>
          <p:spPr>
            <a:xfrm>
              <a:off x="3347921" y="1065280"/>
              <a:ext cx="98059" cy="98321"/>
            </a:xfrm>
            <a:custGeom>
              <a:avLst/>
              <a:gdLst/>
              <a:ahLst/>
              <a:cxnLst/>
              <a:rect l="l" t="t" r="r" b="b"/>
              <a:pathLst>
                <a:path w="3742" h="3752" fill="none" extrusionOk="0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w="2975" cap="flat" cmpd="sng">
              <a:solidFill>
                <a:schemeClr val="accent1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11"/>
            <p:cNvSpPr/>
            <p:nvPr/>
          </p:nvSpPr>
          <p:spPr>
            <a:xfrm>
              <a:off x="3392705" y="16006"/>
              <a:ext cx="8464" cy="894665"/>
            </a:xfrm>
            <a:custGeom>
              <a:avLst/>
              <a:gdLst/>
              <a:ahLst/>
              <a:cxnLst/>
              <a:rect l="l" t="t" r="r" b="b"/>
              <a:pathLst>
                <a:path w="323" h="34141" extrusionOk="0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2" name="Google Shape;192;p11"/>
          <p:cNvGrpSpPr/>
          <p:nvPr/>
        </p:nvGrpSpPr>
        <p:grpSpPr>
          <a:xfrm>
            <a:off x="805821" y="2953663"/>
            <a:ext cx="121172" cy="760495"/>
            <a:chOff x="5245196" y="3136513"/>
            <a:chExt cx="121172" cy="760495"/>
          </a:xfrm>
        </p:grpSpPr>
        <p:sp>
          <p:nvSpPr>
            <p:cNvPr id="193" name="Google Shape;193;p11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11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5" name="Google Shape;195;p11"/>
          <p:cNvGrpSpPr/>
          <p:nvPr/>
        </p:nvGrpSpPr>
        <p:grpSpPr>
          <a:xfrm>
            <a:off x="250617" y="2402301"/>
            <a:ext cx="188650" cy="2468354"/>
            <a:chOff x="250617" y="2402301"/>
            <a:chExt cx="188650" cy="2468354"/>
          </a:xfrm>
        </p:grpSpPr>
        <p:sp>
          <p:nvSpPr>
            <p:cNvPr id="196" name="Google Shape;196;p11"/>
            <p:cNvSpPr/>
            <p:nvPr/>
          </p:nvSpPr>
          <p:spPr>
            <a:xfrm>
              <a:off x="250617" y="4681770"/>
              <a:ext cx="188650" cy="188886"/>
            </a:xfrm>
            <a:custGeom>
              <a:avLst/>
              <a:gdLst/>
              <a:ahLst/>
              <a:cxnLst/>
              <a:rect l="l" t="t" r="r" b="b"/>
              <a:pathLst>
                <a:path w="7199" h="7208" fill="none" extrusionOk="0">
                  <a:moveTo>
                    <a:pt x="0" y="1"/>
                  </a:moveTo>
                  <a:lnTo>
                    <a:pt x="7198" y="1"/>
                  </a:lnTo>
                  <a:lnTo>
                    <a:pt x="7198" y="7207"/>
                  </a:lnTo>
                  <a:lnTo>
                    <a:pt x="0" y="7207"/>
                  </a:lnTo>
                  <a:close/>
                </a:path>
              </a:pathLst>
            </a:custGeom>
            <a:noFill/>
            <a:ln w="5750" cap="flat" cmpd="sng">
              <a:solidFill>
                <a:schemeClr val="accent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1"/>
            <p:cNvSpPr/>
            <p:nvPr/>
          </p:nvSpPr>
          <p:spPr>
            <a:xfrm>
              <a:off x="278316" y="4166291"/>
              <a:ext cx="133226" cy="133226"/>
            </a:xfrm>
            <a:custGeom>
              <a:avLst/>
              <a:gdLst/>
              <a:ahLst/>
              <a:cxnLst/>
              <a:rect l="l" t="t" r="r" b="b"/>
              <a:pathLst>
                <a:path w="5084" h="5084" fill="none" extrusionOk="0">
                  <a:moveTo>
                    <a:pt x="1" y="0"/>
                  </a:moveTo>
                  <a:lnTo>
                    <a:pt x="5084" y="0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chemeClr val="accent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1"/>
            <p:cNvSpPr/>
            <p:nvPr/>
          </p:nvSpPr>
          <p:spPr>
            <a:xfrm>
              <a:off x="304573" y="3689098"/>
              <a:ext cx="80476" cy="80476"/>
            </a:xfrm>
            <a:custGeom>
              <a:avLst/>
              <a:gdLst/>
              <a:ahLst/>
              <a:cxnLst/>
              <a:rect l="l" t="t" r="r" b="b"/>
              <a:pathLst>
                <a:path w="3071" h="3071" fill="none" extrusionOk="0">
                  <a:moveTo>
                    <a:pt x="1" y="0"/>
                  </a:moveTo>
                  <a:lnTo>
                    <a:pt x="3071" y="0"/>
                  </a:lnTo>
                  <a:lnTo>
                    <a:pt x="3071" y="3071"/>
                  </a:lnTo>
                  <a:lnTo>
                    <a:pt x="1" y="3071"/>
                  </a:lnTo>
                  <a:close/>
                </a:path>
              </a:pathLst>
            </a:custGeom>
            <a:noFill/>
            <a:ln w="2525" cap="flat" cmpd="sng">
              <a:solidFill>
                <a:schemeClr val="accent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1"/>
            <p:cNvSpPr/>
            <p:nvPr/>
          </p:nvSpPr>
          <p:spPr>
            <a:xfrm>
              <a:off x="340710" y="2402301"/>
              <a:ext cx="8464" cy="1011487"/>
            </a:xfrm>
            <a:custGeom>
              <a:avLst/>
              <a:gdLst/>
              <a:ahLst/>
              <a:cxnLst/>
              <a:rect l="l" t="t" r="r" b="b"/>
              <a:pathLst>
                <a:path w="323" h="38599" extrusionOk="0">
                  <a:moveTo>
                    <a:pt x="157" y="1"/>
                  </a:moveTo>
                  <a:lnTo>
                    <a:pt x="0" y="38599"/>
                  </a:lnTo>
                  <a:lnTo>
                    <a:pt x="322" y="3859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0" name="Google Shape;200;p11"/>
          <p:cNvSpPr/>
          <p:nvPr/>
        </p:nvSpPr>
        <p:spPr>
          <a:xfrm>
            <a:off x="8307214" y="-383977"/>
            <a:ext cx="8464" cy="2519637"/>
          </a:xfrm>
          <a:custGeom>
            <a:avLst/>
            <a:gdLst/>
            <a:ahLst/>
            <a:cxnLst/>
            <a:rect l="l" t="t" r="r" b="b"/>
            <a:pathLst>
              <a:path w="323" h="96151" extrusionOk="0">
                <a:moveTo>
                  <a:pt x="166" y="0"/>
                </a:moveTo>
                <a:lnTo>
                  <a:pt x="1" y="96150"/>
                </a:lnTo>
                <a:lnTo>
                  <a:pt x="323" y="96150"/>
                </a:lnTo>
                <a:lnTo>
                  <a:pt x="16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11"/>
          <p:cNvSpPr/>
          <p:nvPr/>
        </p:nvSpPr>
        <p:spPr>
          <a:xfrm>
            <a:off x="646863" y="21446"/>
            <a:ext cx="8464" cy="1689069"/>
          </a:xfrm>
          <a:custGeom>
            <a:avLst/>
            <a:gdLst/>
            <a:ahLst/>
            <a:cxnLst/>
            <a:rect l="l" t="t" r="r" b="b"/>
            <a:pathLst>
              <a:path w="323" h="64456" extrusionOk="0">
                <a:moveTo>
                  <a:pt x="166" y="0"/>
                </a:moveTo>
                <a:lnTo>
                  <a:pt x="1" y="64456"/>
                </a:lnTo>
                <a:lnTo>
                  <a:pt x="322" y="64456"/>
                </a:lnTo>
                <a:lnTo>
                  <a:pt x="16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2" name="Google Shape;202;p11"/>
          <p:cNvGrpSpPr/>
          <p:nvPr/>
        </p:nvGrpSpPr>
        <p:grpSpPr>
          <a:xfrm>
            <a:off x="2038689" y="173907"/>
            <a:ext cx="57599" cy="831799"/>
            <a:chOff x="2038689" y="173907"/>
            <a:chExt cx="57599" cy="831799"/>
          </a:xfrm>
        </p:grpSpPr>
        <p:sp>
          <p:nvSpPr>
            <p:cNvPr id="203" name="Google Shape;203;p11"/>
            <p:cNvSpPr/>
            <p:nvPr/>
          </p:nvSpPr>
          <p:spPr>
            <a:xfrm>
              <a:off x="2038689" y="947872"/>
              <a:ext cx="57599" cy="57834"/>
            </a:xfrm>
            <a:custGeom>
              <a:avLst/>
              <a:gdLst/>
              <a:ahLst/>
              <a:cxnLst/>
              <a:rect l="l" t="t" r="r" b="b"/>
              <a:pathLst>
                <a:path w="2198" h="2207" fill="none" extrusionOk="0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w="2975" cap="flat" cmpd="sng">
              <a:solidFill>
                <a:schemeClr val="accent2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11"/>
            <p:cNvSpPr/>
            <p:nvPr/>
          </p:nvSpPr>
          <p:spPr>
            <a:xfrm>
              <a:off x="2063269" y="173907"/>
              <a:ext cx="8438" cy="692074"/>
            </a:xfrm>
            <a:custGeom>
              <a:avLst/>
              <a:gdLst/>
              <a:ahLst/>
              <a:cxnLst/>
              <a:rect l="l" t="t" r="r" b="b"/>
              <a:pathLst>
                <a:path w="322" h="26410" extrusionOk="0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5" name="Google Shape;205;p11"/>
          <p:cNvSpPr/>
          <p:nvPr/>
        </p:nvSpPr>
        <p:spPr>
          <a:xfrm>
            <a:off x="7582340" y="1834534"/>
            <a:ext cx="121434" cy="121434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6" name="Google Shape;206;p11"/>
          <p:cNvGrpSpPr/>
          <p:nvPr/>
        </p:nvGrpSpPr>
        <p:grpSpPr>
          <a:xfrm>
            <a:off x="4920170" y="-496491"/>
            <a:ext cx="188886" cy="1181531"/>
            <a:chOff x="2877432" y="975334"/>
            <a:chExt cx="188886" cy="1181531"/>
          </a:xfrm>
        </p:grpSpPr>
        <p:sp>
          <p:nvSpPr>
            <p:cNvPr id="207" name="Google Shape;207;p11"/>
            <p:cNvSpPr/>
            <p:nvPr/>
          </p:nvSpPr>
          <p:spPr>
            <a:xfrm>
              <a:off x="2877432" y="1968242"/>
              <a:ext cx="188886" cy="188624"/>
            </a:xfrm>
            <a:custGeom>
              <a:avLst/>
              <a:gdLst/>
              <a:ahLst/>
              <a:cxnLst/>
              <a:rect l="l" t="t" r="r" b="b"/>
              <a:pathLst>
                <a:path w="7208" h="7198" fill="none" extrusionOk="0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w="5750" cap="flat" cmpd="sng">
              <a:solidFill>
                <a:schemeClr val="accent2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1"/>
            <p:cNvSpPr/>
            <p:nvPr/>
          </p:nvSpPr>
          <p:spPr>
            <a:xfrm>
              <a:off x="2905393" y="1452501"/>
              <a:ext cx="133226" cy="133252"/>
            </a:xfrm>
            <a:custGeom>
              <a:avLst/>
              <a:gdLst/>
              <a:ahLst/>
              <a:cxnLst/>
              <a:rect l="l" t="t" r="r" b="b"/>
              <a:pathLst>
                <a:path w="5084" h="5085" fill="none" extrusionOk="0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w="4125" cap="flat" cmpd="sng">
              <a:solidFill>
                <a:schemeClr val="accent2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11"/>
            <p:cNvSpPr/>
            <p:nvPr/>
          </p:nvSpPr>
          <p:spPr>
            <a:xfrm>
              <a:off x="2931651" y="975334"/>
              <a:ext cx="80476" cy="80711"/>
            </a:xfrm>
            <a:custGeom>
              <a:avLst/>
              <a:gdLst/>
              <a:ahLst/>
              <a:cxnLst/>
              <a:rect l="l" t="t" r="r" b="b"/>
              <a:pathLst>
                <a:path w="3071" h="3080" fill="none" extrusionOk="0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w="2525" cap="flat" cmpd="sng">
              <a:solidFill>
                <a:schemeClr val="accent2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0" name="Google Shape;210;p11"/>
          <p:cNvSpPr/>
          <p:nvPr/>
        </p:nvSpPr>
        <p:spPr>
          <a:xfrm>
            <a:off x="7084804" y="549572"/>
            <a:ext cx="80476" cy="80476"/>
          </a:xfrm>
          <a:custGeom>
            <a:avLst/>
            <a:gdLst/>
            <a:ahLst/>
            <a:cxnLst/>
            <a:rect l="l" t="t" r="r" b="b"/>
            <a:pathLst>
              <a:path w="3071" h="3071" extrusionOk="0">
                <a:moveTo>
                  <a:pt x="1" y="1"/>
                </a:moveTo>
                <a:lnTo>
                  <a:pt x="1" y="3071"/>
                </a:lnTo>
                <a:lnTo>
                  <a:pt x="3071" y="3071"/>
                </a:lnTo>
                <a:lnTo>
                  <a:pt x="3071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1" name="Google Shape;211;p11"/>
          <p:cNvGrpSpPr/>
          <p:nvPr/>
        </p:nvGrpSpPr>
        <p:grpSpPr>
          <a:xfrm>
            <a:off x="3030471" y="-223849"/>
            <a:ext cx="121172" cy="760495"/>
            <a:chOff x="5245196" y="3136513"/>
            <a:chExt cx="121172" cy="760495"/>
          </a:xfrm>
        </p:grpSpPr>
        <p:sp>
          <p:nvSpPr>
            <p:cNvPr id="212" name="Google Shape;212;p11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11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4" name="Google Shape;214;p11"/>
          <p:cNvGrpSpPr/>
          <p:nvPr/>
        </p:nvGrpSpPr>
        <p:grpSpPr>
          <a:xfrm>
            <a:off x="2306292" y="2569221"/>
            <a:ext cx="199237" cy="2828935"/>
            <a:chOff x="1608717" y="1280046"/>
            <a:chExt cx="199237" cy="2828935"/>
          </a:xfrm>
        </p:grpSpPr>
        <p:sp>
          <p:nvSpPr>
            <p:cNvPr id="215" name="Google Shape;215;p11"/>
            <p:cNvSpPr/>
            <p:nvPr/>
          </p:nvSpPr>
          <p:spPr>
            <a:xfrm>
              <a:off x="1608717" y="3909744"/>
              <a:ext cx="199237" cy="199237"/>
            </a:xfrm>
            <a:custGeom>
              <a:avLst/>
              <a:gdLst/>
              <a:ahLst/>
              <a:cxnLst/>
              <a:rect l="l" t="t" r="r" b="b"/>
              <a:pathLst>
                <a:path w="7603" h="7603" extrusionOk="0">
                  <a:moveTo>
                    <a:pt x="0" y="1"/>
                  </a:moveTo>
                  <a:lnTo>
                    <a:pt x="0" y="7602"/>
                  </a:lnTo>
                  <a:lnTo>
                    <a:pt x="7602" y="7602"/>
                  </a:lnTo>
                  <a:lnTo>
                    <a:pt x="760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11"/>
            <p:cNvSpPr/>
            <p:nvPr/>
          </p:nvSpPr>
          <p:spPr>
            <a:xfrm>
              <a:off x="1656175" y="3269477"/>
              <a:ext cx="104086" cy="104086"/>
            </a:xfrm>
            <a:custGeom>
              <a:avLst/>
              <a:gdLst/>
              <a:ahLst/>
              <a:cxnLst/>
              <a:rect l="l" t="t" r="r" b="b"/>
              <a:pathLst>
                <a:path w="3972" h="3972" extrusionOk="0">
                  <a:moveTo>
                    <a:pt x="0" y="1"/>
                  </a:moveTo>
                  <a:lnTo>
                    <a:pt x="0" y="3972"/>
                  </a:lnTo>
                  <a:lnTo>
                    <a:pt x="3971" y="3972"/>
                  </a:lnTo>
                  <a:lnTo>
                    <a:pt x="397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11"/>
            <p:cNvSpPr/>
            <p:nvPr/>
          </p:nvSpPr>
          <p:spPr>
            <a:xfrm>
              <a:off x="1704104" y="1280046"/>
              <a:ext cx="8464" cy="1794099"/>
            </a:xfrm>
            <a:custGeom>
              <a:avLst/>
              <a:gdLst/>
              <a:ahLst/>
              <a:cxnLst/>
              <a:rect l="l" t="t" r="r" b="b"/>
              <a:pathLst>
                <a:path w="323" h="68464" extrusionOk="0">
                  <a:moveTo>
                    <a:pt x="157" y="0"/>
                  </a:moveTo>
                  <a:lnTo>
                    <a:pt x="0" y="68464"/>
                  </a:lnTo>
                  <a:lnTo>
                    <a:pt x="322" y="68464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2"/>
          <p:cNvSpPr txBox="1">
            <a:spLocks noGrp="1"/>
          </p:cNvSpPr>
          <p:nvPr>
            <p:ph type="title" hasCustomPrompt="1"/>
          </p:nvPr>
        </p:nvSpPr>
        <p:spPr>
          <a:xfrm>
            <a:off x="1733725" y="856650"/>
            <a:ext cx="5676600" cy="123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80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0" name="Google Shape;220;p12"/>
          <p:cNvSpPr txBox="1">
            <a:spLocks noGrp="1"/>
          </p:cNvSpPr>
          <p:nvPr>
            <p:ph type="body" idx="1"/>
          </p:nvPr>
        </p:nvSpPr>
        <p:spPr>
          <a:xfrm>
            <a:off x="3208075" y="2086950"/>
            <a:ext cx="2727900" cy="71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221" name="Google Shape;221;p12"/>
          <p:cNvGrpSpPr/>
          <p:nvPr/>
        </p:nvGrpSpPr>
        <p:grpSpPr>
          <a:xfrm>
            <a:off x="722446" y="3412541"/>
            <a:ext cx="7699120" cy="1883463"/>
            <a:chOff x="4558950" y="838825"/>
            <a:chExt cx="2813800" cy="688350"/>
          </a:xfrm>
        </p:grpSpPr>
        <p:sp>
          <p:nvSpPr>
            <p:cNvPr id="222" name="Google Shape;222;p12"/>
            <p:cNvSpPr/>
            <p:nvPr/>
          </p:nvSpPr>
          <p:spPr>
            <a:xfrm>
              <a:off x="6067275" y="838825"/>
              <a:ext cx="46025" cy="39525"/>
            </a:xfrm>
            <a:custGeom>
              <a:avLst/>
              <a:gdLst/>
              <a:ahLst/>
              <a:cxnLst/>
              <a:rect l="l" t="t" r="r" b="b"/>
              <a:pathLst>
                <a:path w="1841" h="1581" extrusionOk="0">
                  <a:moveTo>
                    <a:pt x="1059" y="0"/>
                  </a:moveTo>
                  <a:cubicBezTo>
                    <a:pt x="353" y="0"/>
                    <a:pt x="1" y="857"/>
                    <a:pt x="492" y="1348"/>
                  </a:cubicBezTo>
                  <a:cubicBezTo>
                    <a:pt x="656" y="1508"/>
                    <a:pt x="856" y="1580"/>
                    <a:pt x="1051" y="1580"/>
                  </a:cubicBezTo>
                  <a:cubicBezTo>
                    <a:pt x="1456" y="1580"/>
                    <a:pt x="1840" y="1270"/>
                    <a:pt x="1840" y="794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12"/>
            <p:cNvSpPr/>
            <p:nvPr/>
          </p:nvSpPr>
          <p:spPr>
            <a:xfrm>
              <a:off x="4703850" y="911275"/>
              <a:ext cx="2580700" cy="613375"/>
            </a:xfrm>
            <a:custGeom>
              <a:avLst/>
              <a:gdLst/>
              <a:ahLst/>
              <a:cxnLst/>
              <a:rect l="l" t="t" r="r" b="b"/>
              <a:pathLst>
                <a:path w="103228" h="24535" extrusionOk="0">
                  <a:moveTo>
                    <a:pt x="47431" y="0"/>
                  </a:moveTo>
                  <a:lnTo>
                    <a:pt x="34779" y="13685"/>
                  </a:lnTo>
                  <a:lnTo>
                    <a:pt x="20906" y="18309"/>
                  </a:lnTo>
                  <a:lnTo>
                    <a:pt x="15412" y="16898"/>
                  </a:lnTo>
                  <a:lnTo>
                    <a:pt x="9061" y="9892"/>
                  </a:lnTo>
                  <a:lnTo>
                    <a:pt x="1" y="24459"/>
                  </a:lnTo>
                  <a:lnTo>
                    <a:pt x="127" y="24534"/>
                  </a:lnTo>
                  <a:lnTo>
                    <a:pt x="9086" y="10131"/>
                  </a:lnTo>
                  <a:lnTo>
                    <a:pt x="15336" y="17024"/>
                  </a:lnTo>
                  <a:lnTo>
                    <a:pt x="20893" y="18448"/>
                  </a:lnTo>
                  <a:lnTo>
                    <a:pt x="20918" y="18461"/>
                  </a:lnTo>
                  <a:lnTo>
                    <a:pt x="34855" y="13811"/>
                  </a:lnTo>
                  <a:lnTo>
                    <a:pt x="47431" y="215"/>
                  </a:lnTo>
                  <a:lnTo>
                    <a:pt x="59099" y="12778"/>
                  </a:lnTo>
                  <a:lnTo>
                    <a:pt x="67479" y="19620"/>
                  </a:lnTo>
                  <a:lnTo>
                    <a:pt x="76513" y="18196"/>
                  </a:lnTo>
                  <a:lnTo>
                    <a:pt x="82209" y="19885"/>
                  </a:lnTo>
                  <a:lnTo>
                    <a:pt x="88661" y="9035"/>
                  </a:lnTo>
                  <a:lnTo>
                    <a:pt x="95138" y="5860"/>
                  </a:lnTo>
                  <a:lnTo>
                    <a:pt x="103101" y="24496"/>
                  </a:lnTo>
                  <a:lnTo>
                    <a:pt x="103227" y="24433"/>
                  </a:lnTo>
                  <a:lnTo>
                    <a:pt x="95213" y="5671"/>
                  </a:lnTo>
                  <a:lnTo>
                    <a:pt x="88585" y="8922"/>
                  </a:lnTo>
                  <a:lnTo>
                    <a:pt x="88560" y="8934"/>
                  </a:lnTo>
                  <a:lnTo>
                    <a:pt x="82146" y="19708"/>
                  </a:lnTo>
                  <a:lnTo>
                    <a:pt x="76539" y="18057"/>
                  </a:lnTo>
                  <a:lnTo>
                    <a:pt x="76513" y="18045"/>
                  </a:lnTo>
                  <a:lnTo>
                    <a:pt x="67529" y="19469"/>
                  </a:lnTo>
                  <a:lnTo>
                    <a:pt x="59187" y="12664"/>
                  </a:lnTo>
                  <a:lnTo>
                    <a:pt x="4743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12"/>
            <p:cNvSpPr/>
            <p:nvPr/>
          </p:nvSpPr>
          <p:spPr>
            <a:xfrm>
              <a:off x="4704175" y="930800"/>
              <a:ext cx="2582575" cy="595725"/>
            </a:xfrm>
            <a:custGeom>
              <a:avLst/>
              <a:gdLst/>
              <a:ahLst/>
              <a:cxnLst/>
              <a:rect l="l" t="t" r="r" b="b"/>
              <a:pathLst>
                <a:path w="103303" h="23829" extrusionOk="0">
                  <a:moveTo>
                    <a:pt x="67125" y="1"/>
                  </a:moveTo>
                  <a:lnTo>
                    <a:pt x="58065" y="5948"/>
                  </a:lnTo>
                  <a:lnTo>
                    <a:pt x="47115" y="9817"/>
                  </a:lnTo>
                  <a:lnTo>
                    <a:pt x="41747" y="17995"/>
                  </a:lnTo>
                  <a:lnTo>
                    <a:pt x="26941" y="870"/>
                  </a:lnTo>
                  <a:lnTo>
                    <a:pt x="19822" y="13421"/>
                  </a:lnTo>
                  <a:lnTo>
                    <a:pt x="8758" y="16054"/>
                  </a:lnTo>
                  <a:lnTo>
                    <a:pt x="8733" y="16054"/>
                  </a:lnTo>
                  <a:lnTo>
                    <a:pt x="1" y="23665"/>
                  </a:lnTo>
                  <a:lnTo>
                    <a:pt x="101" y="23766"/>
                  </a:lnTo>
                  <a:lnTo>
                    <a:pt x="8809" y="16180"/>
                  </a:lnTo>
                  <a:lnTo>
                    <a:pt x="19885" y="13547"/>
                  </a:lnTo>
                  <a:lnTo>
                    <a:pt x="19910" y="13547"/>
                  </a:lnTo>
                  <a:lnTo>
                    <a:pt x="26966" y="1122"/>
                  </a:lnTo>
                  <a:lnTo>
                    <a:pt x="41697" y="18158"/>
                  </a:lnTo>
                  <a:lnTo>
                    <a:pt x="41760" y="18234"/>
                  </a:lnTo>
                  <a:lnTo>
                    <a:pt x="47203" y="9930"/>
                  </a:lnTo>
                  <a:lnTo>
                    <a:pt x="58116" y="6087"/>
                  </a:lnTo>
                  <a:lnTo>
                    <a:pt x="67088" y="190"/>
                  </a:lnTo>
                  <a:lnTo>
                    <a:pt x="73224" y="8884"/>
                  </a:lnTo>
                  <a:lnTo>
                    <a:pt x="73262" y="8935"/>
                  </a:lnTo>
                  <a:lnTo>
                    <a:pt x="81125" y="5583"/>
                  </a:lnTo>
                  <a:lnTo>
                    <a:pt x="94091" y="13408"/>
                  </a:lnTo>
                  <a:lnTo>
                    <a:pt x="103189" y="23829"/>
                  </a:lnTo>
                  <a:lnTo>
                    <a:pt x="103303" y="23728"/>
                  </a:lnTo>
                  <a:lnTo>
                    <a:pt x="94192" y="13307"/>
                  </a:lnTo>
                  <a:lnTo>
                    <a:pt x="81138" y="5419"/>
                  </a:lnTo>
                  <a:lnTo>
                    <a:pt x="73312" y="8758"/>
                  </a:lnTo>
                  <a:lnTo>
                    <a:pt x="671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12"/>
            <p:cNvSpPr/>
            <p:nvPr/>
          </p:nvSpPr>
          <p:spPr>
            <a:xfrm>
              <a:off x="4904225" y="1145950"/>
              <a:ext cx="46000" cy="39350"/>
            </a:xfrm>
            <a:custGeom>
              <a:avLst/>
              <a:gdLst/>
              <a:ahLst/>
              <a:cxnLst/>
              <a:rect l="l" t="t" r="r" b="b"/>
              <a:pathLst>
                <a:path w="1840" h="1574" extrusionOk="0">
                  <a:moveTo>
                    <a:pt x="1059" y="1"/>
                  </a:moveTo>
                  <a:cubicBezTo>
                    <a:pt x="353" y="1"/>
                    <a:pt x="0" y="845"/>
                    <a:pt x="504" y="1337"/>
                  </a:cubicBezTo>
                  <a:cubicBezTo>
                    <a:pt x="664" y="1501"/>
                    <a:pt x="861" y="1574"/>
                    <a:pt x="1054" y="1574"/>
                  </a:cubicBezTo>
                  <a:cubicBezTo>
                    <a:pt x="1455" y="1574"/>
                    <a:pt x="1840" y="1258"/>
                    <a:pt x="1840" y="782"/>
                  </a:cubicBezTo>
                  <a:cubicBezTo>
                    <a:pt x="1840" y="354"/>
                    <a:pt x="1487" y="1"/>
                    <a:pt x="105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12"/>
            <p:cNvSpPr/>
            <p:nvPr/>
          </p:nvSpPr>
          <p:spPr>
            <a:xfrm>
              <a:off x="5062350" y="1316075"/>
              <a:ext cx="46025" cy="39350"/>
            </a:xfrm>
            <a:custGeom>
              <a:avLst/>
              <a:gdLst/>
              <a:ahLst/>
              <a:cxnLst/>
              <a:rect l="l" t="t" r="r" b="b"/>
              <a:pathLst>
                <a:path w="1841" h="1574" extrusionOk="0">
                  <a:moveTo>
                    <a:pt x="1059" y="0"/>
                  </a:moveTo>
                  <a:cubicBezTo>
                    <a:pt x="354" y="0"/>
                    <a:pt x="1" y="845"/>
                    <a:pt x="492" y="1336"/>
                  </a:cubicBezTo>
                  <a:cubicBezTo>
                    <a:pt x="656" y="1500"/>
                    <a:pt x="856" y="1573"/>
                    <a:pt x="1051" y="1573"/>
                  </a:cubicBezTo>
                  <a:cubicBezTo>
                    <a:pt x="1456" y="1573"/>
                    <a:pt x="1841" y="1258"/>
                    <a:pt x="1841" y="782"/>
                  </a:cubicBezTo>
                  <a:cubicBezTo>
                    <a:pt x="1841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12"/>
            <p:cNvSpPr/>
            <p:nvPr/>
          </p:nvSpPr>
          <p:spPr>
            <a:xfrm>
              <a:off x="5209475" y="1350400"/>
              <a:ext cx="39725" cy="39725"/>
            </a:xfrm>
            <a:custGeom>
              <a:avLst/>
              <a:gdLst/>
              <a:ahLst/>
              <a:cxnLst/>
              <a:rect l="l" t="t" r="r" b="b"/>
              <a:pathLst>
                <a:path w="1589" h="1589" extrusionOk="0">
                  <a:moveTo>
                    <a:pt x="794" y="1"/>
                  </a:moveTo>
                  <a:cubicBezTo>
                    <a:pt x="353" y="1"/>
                    <a:pt x="0" y="354"/>
                    <a:pt x="0" y="795"/>
                  </a:cubicBezTo>
                  <a:cubicBezTo>
                    <a:pt x="0" y="1223"/>
                    <a:pt x="353" y="1589"/>
                    <a:pt x="794" y="1589"/>
                  </a:cubicBezTo>
                  <a:cubicBezTo>
                    <a:pt x="1235" y="1589"/>
                    <a:pt x="1588" y="1223"/>
                    <a:pt x="1588" y="795"/>
                  </a:cubicBezTo>
                  <a:cubicBezTo>
                    <a:pt x="1588" y="354"/>
                    <a:pt x="1235" y="1"/>
                    <a:pt x="7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12"/>
            <p:cNvSpPr/>
            <p:nvPr/>
          </p:nvSpPr>
          <p:spPr>
            <a:xfrm>
              <a:off x="5173875" y="1248975"/>
              <a:ext cx="46025" cy="39450"/>
            </a:xfrm>
            <a:custGeom>
              <a:avLst/>
              <a:gdLst/>
              <a:ahLst/>
              <a:cxnLst/>
              <a:rect l="l" t="t" r="r" b="b"/>
              <a:pathLst>
                <a:path w="1841" h="1578" extrusionOk="0">
                  <a:moveTo>
                    <a:pt x="1059" y="0"/>
                  </a:moveTo>
                  <a:cubicBezTo>
                    <a:pt x="353" y="0"/>
                    <a:pt x="0" y="845"/>
                    <a:pt x="505" y="1349"/>
                  </a:cubicBezTo>
                  <a:cubicBezTo>
                    <a:pt x="663" y="1507"/>
                    <a:pt x="858" y="1578"/>
                    <a:pt x="1049" y="1578"/>
                  </a:cubicBezTo>
                  <a:cubicBezTo>
                    <a:pt x="1452" y="1578"/>
                    <a:pt x="1840" y="1264"/>
                    <a:pt x="1840" y="794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12"/>
            <p:cNvSpPr/>
            <p:nvPr/>
          </p:nvSpPr>
          <p:spPr>
            <a:xfrm>
              <a:off x="5352500" y="938375"/>
              <a:ext cx="46000" cy="39500"/>
            </a:xfrm>
            <a:custGeom>
              <a:avLst/>
              <a:gdLst/>
              <a:ahLst/>
              <a:cxnLst/>
              <a:rect l="l" t="t" r="r" b="b"/>
              <a:pathLst>
                <a:path w="1840" h="1580" extrusionOk="0">
                  <a:moveTo>
                    <a:pt x="1059" y="0"/>
                  </a:moveTo>
                  <a:cubicBezTo>
                    <a:pt x="353" y="0"/>
                    <a:pt x="0" y="857"/>
                    <a:pt x="504" y="1348"/>
                  </a:cubicBezTo>
                  <a:cubicBezTo>
                    <a:pt x="664" y="1508"/>
                    <a:pt x="861" y="1580"/>
                    <a:pt x="1054" y="1580"/>
                  </a:cubicBezTo>
                  <a:cubicBezTo>
                    <a:pt x="1455" y="1580"/>
                    <a:pt x="1840" y="1270"/>
                    <a:pt x="1840" y="794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12"/>
            <p:cNvSpPr/>
            <p:nvPr/>
          </p:nvSpPr>
          <p:spPr>
            <a:xfrm>
              <a:off x="5722650" y="1358275"/>
              <a:ext cx="46000" cy="39525"/>
            </a:xfrm>
            <a:custGeom>
              <a:avLst/>
              <a:gdLst/>
              <a:ahLst/>
              <a:cxnLst/>
              <a:rect l="l" t="t" r="r" b="b"/>
              <a:pathLst>
                <a:path w="1840" h="1581" extrusionOk="0">
                  <a:moveTo>
                    <a:pt x="1046" y="1"/>
                  </a:moveTo>
                  <a:cubicBezTo>
                    <a:pt x="353" y="1"/>
                    <a:pt x="0" y="858"/>
                    <a:pt x="492" y="1349"/>
                  </a:cubicBezTo>
                  <a:cubicBezTo>
                    <a:pt x="655" y="1509"/>
                    <a:pt x="855" y="1581"/>
                    <a:pt x="1050" y="1581"/>
                  </a:cubicBezTo>
                  <a:cubicBezTo>
                    <a:pt x="1455" y="1581"/>
                    <a:pt x="1840" y="1271"/>
                    <a:pt x="1840" y="795"/>
                  </a:cubicBezTo>
                  <a:cubicBezTo>
                    <a:pt x="1840" y="354"/>
                    <a:pt x="1487" y="1"/>
                    <a:pt x="10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12"/>
            <p:cNvSpPr/>
            <p:nvPr/>
          </p:nvSpPr>
          <p:spPr>
            <a:xfrm>
              <a:off x="5859350" y="1157300"/>
              <a:ext cx="46025" cy="39450"/>
            </a:xfrm>
            <a:custGeom>
              <a:avLst/>
              <a:gdLst/>
              <a:ahLst/>
              <a:cxnLst/>
              <a:rect l="l" t="t" r="r" b="b"/>
              <a:pathLst>
                <a:path w="1841" h="1578" extrusionOk="0">
                  <a:moveTo>
                    <a:pt x="1059" y="1"/>
                  </a:moveTo>
                  <a:cubicBezTo>
                    <a:pt x="354" y="1"/>
                    <a:pt x="1" y="845"/>
                    <a:pt x="492" y="1349"/>
                  </a:cubicBezTo>
                  <a:cubicBezTo>
                    <a:pt x="655" y="1507"/>
                    <a:pt x="852" y="1578"/>
                    <a:pt x="1046" y="1578"/>
                  </a:cubicBezTo>
                  <a:cubicBezTo>
                    <a:pt x="1453" y="1578"/>
                    <a:pt x="1841" y="1264"/>
                    <a:pt x="1841" y="794"/>
                  </a:cubicBezTo>
                  <a:cubicBezTo>
                    <a:pt x="1841" y="353"/>
                    <a:pt x="1488" y="1"/>
                    <a:pt x="10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12"/>
            <p:cNvSpPr/>
            <p:nvPr/>
          </p:nvSpPr>
          <p:spPr>
            <a:xfrm>
              <a:off x="6131225" y="1060900"/>
              <a:ext cx="46025" cy="39350"/>
            </a:xfrm>
            <a:custGeom>
              <a:avLst/>
              <a:gdLst/>
              <a:ahLst/>
              <a:cxnLst/>
              <a:rect l="l" t="t" r="r" b="b"/>
              <a:pathLst>
                <a:path w="1841" h="1574" extrusionOk="0">
                  <a:moveTo>
                    <a:pt x="1059" y="1"/>
                  </a:moveTo>
                  <a:cubicBezTo>
                    <a:pt x="353" y="1"/>
                    <a:pt x="1" y="845"/>
                    <a:pt x="492" y="1336"/>
                  </a:cubicBezTo>
                  <a:cubicBezTo>
                    <a:pt x="656" y="1500"/>
                    <a:pt x="856" y="1574"/>
                    <a:pt x="1051" y="1574"/>
                  </a:cubicBezTo>
                  <a:cubicBezTo>
                    <a:pt x="1456" y="1574"/>
                    <a:pt x="1840" y="1258"/>
                    <a:pt x="1840" y="782"/>
                  </a:cubicBezTo>
                  <a:cubicBezTo>
                    <a:pt x="1840" y="341"/>
                    <a:pt x="1487" y="1"/>
                    <a:pt x="10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12"/>
            <p:cNvSpPr/>
            <p:nvPr/>
          </p:nvSpPr>
          <p:spPr>
            <a:xfrm>
              <a:off x="6358050" y="914425"/>
              <a:ext cx="46000" cy="39350"/>
            </a:xfrm>
            <a:custGeom>
              <a:avLst/>
              <a:gdLst/>
              <a:ahLst/>
              <a:cxnLst/>
              <a:rect l="l" t="t" r="r" b="b"/>
              <a:pathLst>
                <a:path w="1840" h="1574" extrusionOk="0">
                  <a:moveTo>
                    <a:pt x="1059" y="0"/>
                  </a:moveTo>
                  <a:cubicBezTo>
                    <a:pt x="353" y="0"/>
                    <a:pt x="0" y="845"/>
                    <a:pt x="504" y="1336"/>
                  </a:cubicBezTo>
                  <a:cubicBezTo>
                    <a:pt x="664" y="1500"/>
                    <a:pt x="861" y="1573"/>
                    <a:pt x="1054" y="1573"/>
                  </a:cubicBezTo>
                  <a:cubicBezTo>
                    <a:pt x="1455" y="1573"/>
                    <a:pt x="1840" y="1258"/>
                    <a:pt x="1840" y="782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12"/>
            <p:cNvSpPr/>
            <p:nvPr/>
          </p:nvSpPr>
          <p:spPr>
            <a:xfrm>
              <a:off x="6510200" y="1128325"/>
              <a:ext cx="46025" cy="39450"/>
            </a:xfrm>
            <a:custGeom>
              <a:avLst/>
              <a:gdLst/>
              <a:ahLst/>
              <a:cxnLst/>
              <a:rect l="l" t="t" r="r" b="b"/>
              <a:pathLst>
                <a:path w="1841" h="1578" extrusionOk="0">
                  <a:moveTo>
                    <a:pt x="1046" y="0"/>
                  </a:moveTo>
                  <a:cubicBezTo>
                    <a:pt x="353" y="0"/>
                    <a:pt x="0" y="845"/>
                    <a:pt x="492" y="1349"/>
                  </a:cubicBezTo>
                  <a:cubicBezTo>
                    <a:pt x="650" y="1507"/>
                    <a:pt x="846" y="1578"/>
                    <a:pt x="1039" y="1578"/>
                  </a:cubicBezTo>
                  <a:cubicBezTo>
                    <a:pt x="1446" y="1578"/>
                    <a:pt x="1840" y="1264"/>
                    <a:pt x="1840" y="794"/>
                  </a:cubicBezTo>
                  <a:cubicBezTo>
                    <a:pt x="1840" y="353"/>
                    <a:pt x="1487" y="0"/>
                    <a:pt x="10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12"/>
            <p:cNvSpPr/>
            <p:nvPr/>
          </p:nvSpPr>
          <p:spPr>
            <a:xfrm>
              <a:off x="6708025" y="1051150"/>
              <a:ext cx="46025" cy="39425"/>
            </a:xfrm>
            <a:custGeom>
              <a:avLst/>
              <a:gdLst/>
              <a:ahLst/>
              <a:cxnLst/>
              <a:rect l="l" t="t" r="r" b="b"/>
              <a:pathLst>
                <a:path w="1841" h="1577" extrusionOk="0">
                  <a:moveTo>
                    <a:pt x="1059" y="0"/>
                  </a:moveTo>
                  <a:cubicBezTo>
                    <a:pt x="354" y="0"/>
                    <a:pt x="1" y="844"/>
                    <a:pt x="492" y="1348"/>
                  </a:cubicBezTo>
                  <a:cubicBezTo>
                    <a:pt x="654" y="1506"/>
                    <a:pt x="851" y="1577"/>
                    <a:pt x="1044" y="1577"/>
                  </a:cubicBezTo>
                  <a:cubicBezTo>
                    <a:pt x="1451" y="1577"/>
                    <a:pt x="1840" y="1260"/>
                    <a:pt x="1840" y="781"/>
                  </a:cubicBezTo>
                  <a:cubicBezTo>
                    <a:pt x="1840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12"/>
            <p:cNvSpPr/>
            <p:nvPr/>
          </p:nvSpPr>
          <p:spPr>
            <a:xfrm>
              <a:off x="7033125" y="1244875"/>
              <a:ext cx="46025" cy="39450"/>
            </a:xfrm>
            <a:custGeom>
              <a:avLst/>
              <a:gdLst/>
              <a:ahLst/>
              <a:cxnLst/>
              <a:rect l="l" t="t" r="r" b="b"/>
              <a:pathLst>
                <a:path w="1841" h="1578" extrusionOk="0">
                  <a:moveTo>
                    <a:pt x="1047" y="1"/>
                  </a:moveTo>
                  <a:cubicBezTo>
                    <a:pt x="341" y="1"/>
                    <a:pt x="1" y="858"/>
                    <a:pt x="492" y="1349"/>
                  </a:cubicBezTo>
                  <a:cubicBezTo>
                    <a:pt x="651" y="1507"/>
                    <a:pt x="847" y="1578"/>
                    <a:pt x="1040" y="1578"/>
                  </a:cubicBezTo>
                  <a:cubicBezTo>
                    <a:pt x="1447" y="1578"/>
                    <a:pt x="1841" y="1264"/>
                    <a:pt x="1841" y="795"/>
                  </a:cubicBezTo>
                  <a:cubicBezTo>
                    <a:pt x="1841" y="353"/>
                    <a:pt x="1488" y="1"/>
                    <a:pt x="10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12"/>
            <p:cNvSpPr/>
            <p:nvPr/>
          </p:nvSpPr>
          <p:spPr>
            <a:xfrm>
              <a:off x="4898850" y="1313550"/>
              <a:ext cx="46025" cy="39350"/>
            </a:xfrm>
            <a:custGeom>
              <a:avLst/>
              <a:gdLst/>
              <a:ahLst/>
              <a:cxnLst/>
              <a:rect l="l" t="t" r="r" b="b"/>
              <a:pathLst>
                <a:path w="1841" h="1574" extrusionOk="0">
                  <a:moveTo>
                    <a:pt x="1059" y="1"/>
                  </a:moveTo>
                  <a:cubicBezTo>
                    <a:pt x="354" y="1"/>
                    <a:pt x="1" y="845"/>
                    <a:pt x="492" y="1336"/>
                  </a:cubicBezTo>
                  <a:cubicBezTo>
                    <a:pt x="656" y="1500"/>
                    <a:pt x="856" y="1574"/>
                    <a:pt x="1051" y="1574"/>
                  </a:cubicBezTo>
                  <a:cubicBezTo>
                    <a:pt x="1456" y="1574"/>
                    <a:pt x="1841" y="1258"/>
                    <a:pt x="1841" y="782"/>
                  </a:cubicBezTo>
                  <a:cubicBezTo>
                    <a:pt x="1841" y="341"/>
                    <a:pt x="1488" y="1"/>
                    <a:pt x="10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12"/>
            <p:cNvSpPr/>
            <p:nvPr/>
          </p:nvSpPr>
          <p:spPr>
            <a:xfrm>
              <a:off x="5551575" y="1234800"/>
              <a:ext cx="46025" cy="39350"/>
            </a:xfrm>
            <a:custGeom>
              <a:avLst/>
              <a:gdLst/>
              <a:ahLst/>
              <a:cxnLst/>
              <a:rect l="l" t="t" r="r" b="b"/>
              <a:pathLst>
                <a:path w="1841" h="1574" extrusionOk="0">
                  <a:moveTo>
                    <a:pt x="1059" y="0"/>
                  </a:moveTo>
                  <a:cubicBezTo>
                    <a:pt x="354" y="0"/>
                    <a:pt x="1" y="845"/>
                    <a:pt x="505" y="1336"/>
                  </a:cubicBezTo>
                  <a:cubicBezTo>
                    <a:pt x="665" y="1500"/>
                    <a:pt x="862" y="1573"/>
                    <a:pt x="1055" y="1573"/>
                  </a:cubicBezTo>
                  <a:cubicBezTo>
                    <a:pt x="1456" y="1573"/>
                    <a:pt x="1841" y="1258"/>
                    <a:pt x="1841" y="782"/>
                  </a:cubicBezTo>
                  <a:cubicBezTo>
                    <a:pt x="1841" y="341"/>
                    <a:pt x="1488" y="0"/>
                    <a:pt x="10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12"/>
            <p:cNvSpPr/>
            <p:nvPr/>
          </p:nvSpPr>
          <p:spPr>
            <a:xfrm>
              <a:off x="5887400" y="907725"/>
              <a:ext cx="45075" cy="39575"/>
            </a:xfrm>
            <a:custGeom>
              <a:avLst/>
              <a:gdLst/>
              <a:ahLst/>
              <a:cxnLst/>
              <a:rect l="l" t="t" r="r" b="b"/>
              <a:pathLst>
                <a:path w="1803" h="1583" extrusionOk="0">
                  <a:moveTo>
                    <a:pt x="896" y="1"/>
                  </a:moveTo>
                  <a:cubicBezTo>
                    <a:pt x="589" y="1"/>
                    <a:pt x="299" y="182"/>
                    <a:pt x="177" y="483"/>
                  </a:cubicBezTo>
                  <a:cubicBezTo>
                    <a:pt x="0" y="886"/>
                    <a:pt x="189" y="1352"/>
                    <a:pt x="593" y="1516"/>
                  </a:cubicBezTo>
                  <a:cubicBezTo>
                    <a:pt x="695" y="1561"/>
                    <a:pt x="802" y="1582"/>
                    <a:pt x="907" y="1582"/>
                  </a:cubicBezTo>
                  <a:cubicBezTo>
                    <a:pt x="1215" y="1582"/>
                    <a:pt x="1507" y="1400"/>
                    <a:pt x="1639" y="1100"/>
                  </a:cubicBezTo>
                  <a:cubicBezTo>
                    <a:pt x="1802" y="697"/>
                    <a:pt x="1613" y="231"/>
                    <a:pt x="1210" y="67"/>
                  </a:cubicBezTo>
                  <a:cubicBezTo>
                    <a:pt x="1107" y="22"/>
                    <a:pt x="1001" y="1"/>
                    <a:pt x="89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12"/>
            <p:cNvSpPr/>
            <p:nvPr/>
          </p:nvSpPr>
          <p:spPr>
            <a:xfrm>
              <a:off x="6166200" y="1209275"/>
              <a:ext cx="39700" cy="39725"/>
            </a:xfrm>
            <a:custGeom>
              <a:avLst/>
              <a:gdLst/>
              <a:ahLst/>
              <a:cxnLst/>
              <a:rect l="l" t="t" r="r" b="b"/>
              <a:pathLst>
                <a:path w="1588" h="1589" extrusionOk="0">
                  <a:moveTo>
                    <a:pt x="794" y="1"/>
                  </a:moveTo>
                  <a:cubicBezTo>
                    <a:pt x="366" y="1"/>
                    <a:pt x="0" y="354"/>
                    <a:pt x="0" y="795"/>
                  </a:cubicBezTo>
                  <a:cubicBezTo>
                    <a:pt x="0" y="1223"/>
                    <a:pt x="366" y="1588"/>
                    <a:pt x="794" y="1588"/>
                  </a:cubicBezTo>
                  <a:cubicBezTo>
                    <a:pt x="1235" y="1588"/>
                    <a:pt x="1588" y="1223"/>
                    <a:pt x="1588" y="795"/>
                  </a:cubicBezTo>
                  <a:cubicBezTo>
                    <a:pt x="1588" y="354"/>
                    <a:pt x="1235" y="1"/>
                    <a:pt x="7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12"/>
            <p:cNvSpPr/>
            <p:nvPr/>
          </p:nvSpPr>
          <p:spPr>
            <a:xfrm>
              <a:off x="6373800" y="1380650"/>
              <a:ext cx="39700" cy="39400"/>
            </a:xfrm>
            <a:custGeom>
              <a:avLst/>
              <a:gdLst/>
              <a:ahLst/>
              <a:cxnLst/>
              <a:rect l="l" t="t" r="r" b="b"/>
              <a:pathLst>
                <a:path w="1588" h="1576" extrusionOk="0">
                  <a:moveTo>
                    <a:pt x="794" y="1"/>
                  </a:moveTo>
                  <a:cubicBezTo>
                    <a:pt x="353" y="1"/>
                    <a:pt x="0" y="353"/>
                    <a:pt x="0" y="794"/>
                  </a:cubicBezTo>
                  <a:cubicBezTo>
                    <a:pt x="0" y="1223"/>
                    <a:pt x="353" y="1576"/>
                    <a:pt x="794" y="1576"/>
                  </a:cubicBezTo>
                  <a:cubicBezTo>
                    <a:pt x="1235" y="1576"/>
                    <a:pt x="1588" y="1223"/>
                    <a:pt x="1588" y="794"/>
                  </a:cubicBezTo>
                  <a:cubicBezTo>
                    <a:pt x="1588" y="353"/>
                    <a:pt x="1235" y="1"/>
                    <a:pt x="7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12"/>
            <p:cNvSpPr/>
            <p:nvPr/>
          </p:nvSpPr>
          <p:spPr>
            <a:xfrm>
              <a:off x="6594950" y="1344425"/>
              <a:ext cx="46000" cy="39350"/>
            </a:xfrm>
            <a:custGeom>
              <a:avLst/>
              <a:gdLst/>
              <a:ahLst/>
              <a:cxnLst/>
              <a:rect l="l" t="t" r="r" b="b"/>
              <a:pathLst>
                <a:path w="1840" h="1574" extrusionOk="0">
                  <a:moveTo>
                    <a:pt x="1059" y="1"/>
                  </a:moveTo>
                  <a:cubicBezTo>
                    <a:pt x="353" y="1"/>
                    <a:pt x="0" y="845"/>
                    <a:pt x="491" y="1336"/>
                  </a:cubicBezTo>
                  <a:cubicBezTo>
                    <a:pt x="655" y="1500"/>
                    <a:pt x="855" y="1573"/>
                    <a:pt x="1050" y="1573"/>
                  </a:cubicBezTo>
                  <a:cubicBezTo>
                    <a:pt x="1455" y="1573"/>
                    <a:pt x="1840" y="1258"/>
                    <a:pt x="1840" y="782"/>
                  </a:cubicBezTo>
                  <a:cubicBezTo>
                    <a:pt x="1840" y="353"/>
                    <a:pt x="1487" y="1"/>
                    <a:pt x="105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2"/>
            <p:cNvSpPr/>
            <p:nvPr/>
          </p:nvSpPr>
          <p:spPr>
            <a:xfrm>
              <a:off x="6731025" y="1382850"/>
              <a:ext cx="46025" cy="39475"/>
            </a:xfrm>
            <a:custGeom>
              <a:avLst/>
              <a:gdLst/>
              <a:ahLst/>
              <a:cxnLst/>
              <a:rect l="l" t="t" r="r" b="b"/>
              <a:pathLst>
                <a:path w="1841" h="1579" extrusionOk="0">
                  <a:moveTo>
                    <a:pt x="1059" y="1"/>
                  </a:moveTo>
                  <a:cubicBezTo>
                    <a:pt x="353" y="1"/>
                    <a:pt x="1" y="858"/>
                    <a:pt x="505" y="1349"/>
                  </a:cubicBezTo>
                  <a:cubicBezTo>
                    <a:pt x="663" y="1507"/>
                    <a:pt x="858" y="1578"/>
                    <a:pt x="1049" y="1578"/>
                  </a:cubicBezTo>
                  <a:cubicBezTo>
                    <a:pt x="1452" y="1578"/>
                    <a:pt x="1840" y="1265"/>
                    <a:pt x="1840" y="795"/>
                  </a:cubicBezTo>
                  <a:cubicBezTo>
                    <a:pt x="1840" y="354"/>
                    <a:pt x="1488" y="1"/>
                    <a:pt x="105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12"/>
            <p:cNvSpPr/>
            <p:nvPr/>
          </p:nvSpPr>
          <p:spPr>
            <a:xfrm>
              <a:off x="6891700" y="1116350"/>
              <a:ext cx="46000" cy="39350"/>
            </a:xfrm>
            <a:custGeom>
              <a:avLst/>
              <a:gdLst/>
              <a:ahLst/>
              <a:cxnLst/>
              <a:rect l="l" t="t" r="r" b="b"/>
              <a:pathLst>
                <a:path w="1840" h="1574" extrusionOk="0">
                  <a:moveTo>
                    <a:pt x="1046" y="1"/>
                  </a:moveTo>
                  <a:cubicBezTo>
                    <a:pt x="353" y="1"/>
                    <a:pt x="0" y="845"/>
                    <a:pt x="491" y="1336"/>
                  </a:cubicBezTo>
                  <a:cubicBezTo>
                    <a:pt x="651" y="1500"/>
                    <a:pt x="850" y="1573"/>
                    <a:pt x="1045" y="1573"/>
                  </a:cubicBezTo>
                  <a:cubicBezTo>
                    <a:pt x="1450" y="1573"/>
                    <a:pt x="1840" y="1258"/>
                    <a:pt x="1840" y="782"/>
                  </a:cubicBezTo>
                  <a:cubicBezTo>
                    <a:pt x="1840" y="353"/>
                    <a:pt x="1487" y="1"/>
                    <a:pt x="10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12"/>
            <p:cNvSpPr/>
            <p:nvPr/>
          </p:nvSpPr>
          <p:spPr>
            <a:xfrm>
              <a:off x="7059275" y="1035400"/>
              <a:ext cx="46025" cy="39450"/>
            </a:xfrm>
            <a:custGeom>
              <a:avLst/>
              <a:gdLst/>
              <a:ahLst/>
              <a:cxnLst/>
              <a:rect l="l" t="t" r="r" b="b"/>
              <a:pathLst>
                <a:path w="1841" h="1578" extrusionOk="0">
                  <a:moveTo>
                    <a:pt x="1059" y="0"/>
                  </a:moveTo>
                  <a:cubicBezTo>
                    <a:pt x="354" y="0"/>
                    <a:pt x="1" y="844"/>
                    <a:pt x="505" y="1348"/>
                  </a:cubicBezTo>
                  <a:cubicBezTo>
                    <a:pt x="663" y="1507"/>
                    <a:pt x="858" y="1577"/>
                    <a:pt x="1049" y="1577"/>
                  </a:cubicBezTo>
                  <a:cubicBezTo>
                    <a:pt x="1452" y="1577"/>
                    <a:pt x="1840" y="1264"/>
                    <a:pt x="1840" y="794"/>
                  </a:cubicBezTo>
                  <a:cubicBezTo>
                    <a:pt x="1840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12"/>
            <p:cNvSpPr/>
            <p:nvPr/>
          </p:nvSpPr>
          <p:spPr>
            <a:xfrm>
              <a:off x="4708275" y="856450"/>
              <a:ext cx="2575650" cy="667875"/>
            </a:xfrm>
            <a:custGeom>
              <a:avLst/>
              <a:gdLst/>
              <a:ahLst/>
              <a:cxnLst/>
              <a:rect l="l" t="t" r="r" b="b"/>
              <a:pathLst>
                <a:path w="103026" h="26715" extrusionOk="0">
                  <a:moveTo>
                    <a:pt x="55432" y="1"/>
                  </a:moveTo>
                  <a:lnTo>
                    <a:pt x="46271" y="7952"/>
                  </a:lnTo>
                  <a:lnTo>
                    <a:pt x="35938" y="5507"/>
                  </a:lnTo>
                  <a:lnTo>
                    <a:pt x="35913" y="5507"/>
                  </a:lnTo>
                  <a:lnTo>
                    <a:pt x="27294" y="11934"/>
                  </a:lnTo>
                  <a:lnTo>
                    <a:pt x="16382" y="6188"/>
                  </a:lnTo>
                  <a:lnTo>
                    <a:pt x="11480" y="23287"/>
                  </a:lnTo>
                  <a:lnTo>
                    <a:pt x="0" y="26526"/>
                  </a:lnTo>
                  <a:lnTo>
                    <a:pt x="38" y="26664"/>
                  </a:lnTo>
                  <a:lnTo>
                    <a:pt x="11593" y="23401"/>
                  </a:lnTo>
                  <a:lnTo>
                    <a:pt x="16470" y="6389"/>
                  </a:lnTo>
                  <a:lnTo>
                    <a:pt x="27306" y="12098"/>
                  </a:lnTo>
                  <a:lnTo>
                    <a:pt x="35938" y="5659"/>
                  </a:lnTo>
                  <a:lnTo>
                    <a:pt x="46309" y="8103"/>
                  </a:lnTo>
                  <a:lnTo>
                    <a:pt x="55419" y="215"/>
                  </a:lnTo>
                  <a:lnTo>
                    <a:pt x="64958" y="12186"/>
                  </a:lnTo>
                  <a:lnTo>
                    <a:pt x="64970" y="12211"/>
                  </a:lnTo>
                  <a:lnTo>
                    <a:pt x="79663" y="15815"/>
                  </a:lnTo>
                  <a:lnTo>
                    <a:pt x="79714" y="15827"/>
                  </a:lnTo>
                  <a:lnTo>
                    <a:pt x="87186" y="5293"/>
                  </a:lnTo>
                  <a:lnTo>
                    <a:pt x="90815" y="19368"/>
                  </a:lnTo>
                  <a:lnTo>
                    <a:pt x="90815" y="19394"/>
                  </a:lnTo>
                  <a:lnTo>
                    <a:pt x="102950" y="26715"/>
                  </a:lnTo>
                  <a:lnTo>
                    <a:pt x="103025" y="26589"/>
                  </a:lnTo>
                  <a:lnTo>
                    <a:pt x="90941" y="19305"/>
                  </a:lnTo>
                  <a:lnTo>
                    <a:pt x="87249" y="4966"/>
                  </a:lnTo>
                  <a:lnTo>
                    <a:pt x="79651" y="15664"/>
                  </a:lnTo>
                  <a:lnTo>
                    <a:pt x="65046" y="12085"/>
                  </a:lnTo>
                  <a:lnTo>
                    <a:pt x="5543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12"/>
            <p:cNvSpPr/>
            <p:nvPr/>
          </p:nvSpPr>
          <p:spPr>
            <a:xfrm>
              <a:off x="4558950" y="1523350"/>
              <a:ext cx="2813800" cy="3825"/>
            </a:xfrm>
            <a:custGeom>
              <a:avLst/>
              <a:gdLst/>
              <a:ahLst/>
              <a:cxnLst/>
              <a:rect l="l" t="t" r="r" b="b"/>
              <a:pathLst>
                <a:path w="112552" h="153" extrusionOk="0">
                  <a:moveTo>
                    <a:pt x="1" y="1"/>
                  </a:moveTo>
                  <a:lnTo>
                    <a:pt x="1" y="152"/>
                  </a:lnTo>
                  <a:lnTo>
                    <a:pt x="112552" y="152"/>
                  </a:lnTo>
                  <a:lnTo>
                    <a:pt x="11255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12"/>
            <p:cNvSpPr/>
            <p:nvPr/>
          </p:nvSpPr>
          <p:spPr>
            <a:xfrm>
              <a:off x="4967225" y="1418775"/>
              <a:ext cx="46025" cy="39450"/>
            </a:xfrm>
            <a:custGeom>
              <a:avLst/>
              <a:gdLst/>
              <a:ahLst/>
              <a:cxnLst/>
              <a:rect l="l" t="t" r="r" b="b"/>
              <a:pathLst>
                <a:path w="1841" h="1578" extrusionOk="0">
                  <a:moveTo>
                    <a:pt x="1059" y="0"/>
                  </a:moveTo>
                  <a:cubicBezTo>
                    <a:pt x="353" y="0"/>
                    <a:pt x="0" y="845"/>
                    <a:pt x="492" y="1349"/>
                  </a:cubicBezTo>
                  <a:cubicBezTo>
                    <a:pt x="654" y="1506"/>
                    <a:pt x="850" y="1577"/>
                    <a:pt x="1043" y="1577"/>
                  </a:cubicBezTo>
                  <a:cubicBezTo>
                    <a:pt x="1451" y="1577"/>
                    <a:pt x="1840" y="1261"/>
                    <a:pt x="1840" y="782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12"/>
            <p:cNvSpPr/>
            <p:nvPr/>
          </p:nvSpPr>
          <p:spPr>
            <a:xfrm>
              <a:off x="5101172" y="992325"/>
              <a:ext cx="42875" cy="39850"/>
            </a:xfrm>
            <a:custGeom>
              <a:avLst/>
              <a:gdLst/>
              <a:ahLst/>
              <a:cxnLst/>
              <a:rect l="l" t="t" r="r" b="b"/>
              <a:pathLst>
                <a:path w="1715" h="1594" extrusionOk="0">
                  <a:moveTo>
                    <a:pt x="849" y="1"/>
                  </a:moveTo>
                  <a:cubicBezTo>
                    <a:pt x="810" y="1"/>
                    <a:pt x="771" y="4"/>
                    <a:pt x="731" y="9"/>
                  </a:cubicBezTo>
                  <a:cubicBezTo>
                    <a:pt x="290" y="85"/>
                    <a:pt x="1" y="488"/>
                    <a:pt x="76" y="917"/>
                  </a:cubicBezTo>
                  <a:cubicBezTo>
                    <a:pt x="133" y="1317"/>
                    <a:pt x="482" y="1593"/>
                    <a:pt x="866" y="1593"/>
                  </a:cubicBezTo>
                  <a:cubicBezTo>
                    <a:pt x="905" y="1593"/>
                    <a:pt x="944" y="1590"/>
                    <a:pt x="983" y="1584"/>
                  </a:cubicBezTo>
                  <a:cubicBezTo>
                    <a:pt x="1412" y="1509"/>
                    <a:pt x="1714" y="1106"/>
                    <a:pt x="1639" y="665"/>
                  </a:cubicBezTo>
                  <a:cubicBezTo>
                    <a:pt x="1581" y="276"/>
                    <a:pt x="1233" y="1"/>
                    <a:pt x="84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12"/>
            <p:cNvSpPr/>
            <p:nvPr/>
          </p:nvSpPr>
          <p:spPr>
            <a:xfrm>
              <a:off x="5364775" y="1136200"/>
              <a:ext cx="46025" cy="39450"/>
            </a:xfrm>
            <a:custGeom>
              <a:avLst/>
              <a:gdLst/>
              <a:ahLst/>
              <a:cxnLst/>
              <a:rect l="l" t="t" r="r" b="b"/>
              <a:pathLst>
                <a:path w="1841" h="1578" extrusionOk="0">
                  <a:moveTo>
                    <a:pt x="1046" y="0"/>
                  </a:moveTo>
                  <a:cubicBezTo>
                    <a:pt x="353" y="0"/>
                    <a:pt x="1" y="845"/>
                    <a:pt x="492" y="1349"/>
                  </a:cubicBezTo>
                  <a:cubicBezTo>
                    <a:pt x="654" y="1507"/>
                    <a:pt x="852" y="1578"/>
                    <a:pt x="1045" y="1578"/>
                  </a:cubicBezTo>
                  <a:cubicBezTo>
                    <a:pt x="1452" y="1578"/>
                    <a:pt x="1840" y="1264"/>
                    <a:pt x="1840" y="794"/>
                  </a:cubicBezTo>
                  <a:cubicBezTo>
                    <a:pt x="1840" y="353"/>
                    <a:pt x="1488" y="0"/>
                    <a:pt x="104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12"/>
            <p:cNvSpPr/>
            <p:nvPr/>
          </p:nvSpPr>
          <p:spPr>
            <a:xfrm>
              <a:off x="5581825" y="976800"/>
              <a:ext cx="46025" cy="39525"/>
            </a:xfrm>
            <a:custGeom>
              <a:avLst/>
              <a:gdLst/>
              <a:ahLst/>
              <a:cxnLst/>
              <a:rect l="l" t="t" r="r" b="b"/>
              <a:pathLst>
                <a:path w="1841" h="1581" extrusionOk="0">
                  <a:moveTo>
                    <a:pt x="1059" y="0"/>
                  </a:moveTo>
                  <a:cubicBezTo>
                    <a:pt x="353" y="0"/>
                    <a:pt x="1" y="857"/>
                    <a:pt x="505" y="1349"/>
                  </a:cubicBezTo>
                  <a:cubicBezTo>
                    <a:pt x="664" y="1508"/>
                    <a:pt x="861" y="1580"/>
                    <a:pt x="1055" y="1580"/>
                  </a:cubicBezTo>
                  <a:cubicBezTo>
                    <a:pt x="1456" y="1580"/>
                    <a:pt x="1840" y="1270"/>
                    <a:pt x="1840" y="794"/>
                  </a:cubicBezTo>
                  <a:cubicBezTo>
                    <a:pt x="1840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12"/>
            <p:cNvSpPr/>
            <p:nvPr/>
          </p:nvSpPr>
          <p:spPr>
            <a:xfrm>
              <a:off x="5838875" y="1036025"/>
              <a:ext cx="46025" cy="39450"/>
            </a:xfrm>
            <a:custGeom>
              <a:avLst/>
              <a:gdLst/>
              <a:ahLst/>
              <a:cxnLst/>
              <a:rect l="l" t="t" r="r" b="b"/>
              <a:pathLst>
                <a:path w="1841" h="1578" extrusionOk="0">
                  <a:moveTo>
                    <a:pt x="1059" y="0"/>
                  </a:moveTo>
                  <a:cubicBezTo>
                    <a:pt x="354" y="0"/>
                    <a:pt x="1" y="845"/>
                    <a:pt x="492" y="1349"/>
                  </a:cubicBezTo>
                  <a:cubicBezTo>
                    <a:pt x="655" y="1507"/>
                    <a:pt x="852" y="1578"/>
                    <a:pt x="1046" y="1578"/>
                  </a:cubicBezTo>
                  <a:cubicBezTo>
                    <a:pt x="1453" y="1578"/>
                    <a:pt x="1841" y="1264"/>
                    <a:pt x="1841" y="794"/>
                  </a:cubicBezTo>
                  <a:cubicBezTo>
                    <a:pt x="1841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12"/>
            <p:cNvSpPr/>
            <p:nvPr/>
          </p:nvSpPr>
          <p:spPr>
            <a:xfrm>
              <a:off x="6316150" y="1138400"/>
              <a:ext cx="39700" cy="39400"/>
            </a:xfrm>
            <a:custGeom>
              <a:avLst/>
              <a:gdLst/>
              <a:ahLst/>
              <a:cxnLst/>
              <a:rect l="l" t="t" r="r" b="b"/>
              <a:pathLst>
                <a:path w="1588" h="1576" extrusionOk="0">
                  <a:moveTo>
                    <a:pt x="794" y="1"/>
                  </a:moveTo>
                  <a:cubicBezTo>
                    <a:pt x="353" y="1"/>
                    <a:pt x="0" y="353"/>
                    <a:pt x="0" y="782"/>
                  </a:cubicBezTo>
                  <a:cubicBezTo>
                    <a:pt x="0" y="1223"/>
                    <a:pt x="353" y="1576"/>
                    <a:pt x="794" y="1576"/>
                  </a:cubicBezTo>
                  <a:cubicBezTo>
                    <a:pt x="1235" y="1576"/>
                    <a:pt x="1588" y="1223"/>
                    <a:pt x="1588" y="782"/>
                  </a:cubicBezTo>
                  <a:cubicBezTo>
                    <a:pt x="1588" y="353"/>
                    <a:pt x="1235" y="1"/>
                    <a:pt x="7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12"/>
            <p:cNvSpPr/>
            <p:nvPr/>
          </p:nvSpPr>
          <p:spPr>
            <a:xfrm>
              <a:off x="6675275" y="1230075"/>
              <a:ext cx="46000" cy="39350"/>
            </a:xfrm>
            <a:custGeom>
              <a:avLst/>
              <a:gdLst/>
              <a:ahLst/>
              <a:cxnLst/>
              <a:rect l="l" t="t" r="r" b="b"/>
              <a:pathLst>
                <a:path w="1840" h="1574" extrusionOk="0">
                  <a:moveTo>
                    <a:pt x="1046" y="0"/>
                  </a:moveTo>
                  <a:cubicBezTo>
                    <a:pt x="353" y="0"/>
                    <a:pt x="0" y="845"/>
                    <a:pt x="492" y="1336"/>
                  </a:cubicBezTo>
                  <a:cubicBezTo>
                    <a:pt x="656" y="1500"/>
                    <a:pt x="856" y="1573"/>
                    <a:pt x="1051" y="1573"/>
                  </a:cubicBezTo>
                  <a:cubicBezTo>
                    <a:pt x="1456" y="1573"/>
                    <a:pt x="1840" y="1258"/>
                    <a:pt x="1840" y="782"/>
                  </a:cubicBezTo>
                  <a:cubicBezTo>
                    <a:pt x="1840" y="353"/>
                    <a:pt x="1487" y="0"/>
                    <a:pt x="104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12"/>
            <p:cNvSpPr/>
            <p:nvPr/>
          </p:nvSpPr>
          <p:spPr>
            <a:xfrm>
              <a:off x="6863325" y="967025"/>
              <a:ext cx="46350" cy="39350"/>
            </a:xfrm>
            <a:custGeom>
              <a:avLst/>
              <a:gdLst/>
              <a:ahLst/>
              <a:cxnLst/>
              <a:rect l="l" t="t" r="r" b="b"/>
              <a:pathLst>
                <a:path w="1854" h="1574" extrusionOk="0">
                  <a:moveTo>
                    <a:pt x="1059" y="1"/>
                  </a:moveTo>
                  <a:cubicBezTo>
                    <a:pt x="354" y="1"/>
                    <a:pt x="1" y="845"/>
                    <a:pt x="505" y="1336"/>
                  </a:cubicBezTo>
                  <a:cubicBezTo>
                    <a:pt x="665" y="1500"/>
                    <a:pt x="863" y="1574"/>
                    <a:pt x="1058" y="1574"/>
                  </a:cubicBezTo>
                  <a:cubicBezTo>
                    <a:pt x="1463" y="1574"/>
                    <a:pt x="1853" y="1258"/>
                    <a:pt x="1853" y="782"/>
                  </a:cubicBezTo>
                  <a:cubicBezTo>
                    <a:pt x="1853" y="341"/>
                    <a:pt x="1500" y="1"/>
                    <a:pt x="10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12"/>
            <p:cNvSpPr/>
            <p:nvPr/>
          </p:nvSpPr>
          <p:spPr>
            <a:xfrm>
              <a:off x="6956275" y="1323000"/>
              <a:ext cx="46000" cy="39350"/>
            </a:xfrm>
            <a:custGeom>
              <a:avLst/>
              <a:gdLst/>
              <a:ahLst/>
              <a:cxnLst/>
              <a:rect l="l" t="t" r="r" b="b"/>
              <a:pathLst>
                <a:path w="1840" h="1574" extrusionOk="0">
                  <a:moveTo>
                    <a:pt x="1059" y="1"/>
                  </a:moveTo>
                  <a:cubicBezTo>
                    <a:pt x="353" y="1"/>
                    <a:pt x="0" y="845"/>
                    <a:pt x="504" y="1336"/>
                  </a:cubicBezTo>
                  <a:cubicBezTo>
                    <a:pt x="664" y="1500"/>
                    <a:pt x="861" y="1574"/>
                    <a:pt x="1055" y="1574"/>
                  </a:cubicBezTo>
                  <a:cubicBezTo>
                    <a:pt x="1456" y="1574"/>
                    <a:pt x="1840" y="1258"/>
                    <a:pt x="1840" y="782"/>
                  </a:cubicBezTo>
                  <a:cubicBezTo>
                    <a:pt x="1840" y="354"/>
                    <a:pt x="1487" y="1"/>
                    <a:pt x="10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13"/>
          <p:cNvSpPr txBox="1">
            <a:spLocks noGrp="1"/>
          </p:cNvSpPr>
          <p:nvPr>
            <p:ph type="subTitle" idx="1"/>
          </p:nvPr>
        </p:nvSpPr>
        <p:spPr>
          <a:xfrm>
            <a:off x="6429027" y="3829680"/>
            <a:ext cx="24282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59" name="Google Shape;259;p13"/>
          <p:cNvSpPr/>
          <p:nvPr/>
        </p:nvSpPr>
        <p:spPr>
          <a:xfrm>
            <a:off x="7647375" y="949600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13"/>
          <p:cNvSpPr/>
          <p:nvPr/>
        </p:nvSpPr>
        <p:spPr>
          <a:xfrm>
            <a:off x="8985850" y="411675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13"/>
          <p:cNvSpPr/>
          <p:nvPr/>
        </p:nvSpPr>
        <p:spPr>
          <a:xfrm>
            <a:off x="8359450" y="555875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13"/>
          <p:cNvSpPr/>
          <p:nvPr/>
        </p:nvSpPr>
        <p:spPr>
          <a:xfrm>
            <a:off x="9122100" y="734250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13"/>
          <p:cNvSpPr/>
          <p:nvPr/>
        </p:nvSpPr>
        <p:spPr>
          <a:xfrm>
            <a:off x="8798600" y="108865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13"/>
          <p:cNvSpPr/>
          <p:nvPr/>
        </p:nvSpPr>
        <p:spPr>
          <a:xfrm>
            <a:off x="6099342" y="-150600"/>
            <a:ext cx="96045" cy="95462"/>
          </a:xfrm>
          <a:custGeom>
            <a:avLst/>
            <a:gdLst/>
            <a:ahLst/>
            <a:cxnLst/>
            <a:rect l="l" t="t" r="r" b="b"/>
            <a:pathLst>
              <a:path w="3128" h="3109" extrusionOk="0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13"/>
          <p:cNvSpPr/>
          <p:nvPr/>
        </p:nvSpPr>
        <p:spPr>
          <a:xfrm>
            <a:off x="6702523" y="444536"/>
            <a:ext cx="95493" cy="95462"/>
          </a:xfrm>
          <a:custGeom>
            <a:avLst/>
            <a:gdLst/>
            <a:ahLst/>
            <a:cxnLst/>
            <a:rect l="l" t="t" r="r" b="b"/>
            <a:pathLst>
              <a:path w="3110" h="3109" extrusionOk="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13"/>
          <p:cNvSpPr/>
          <p:nvPr/>
        </p:nvSpPr>
        <p:spPr>
          <a:xfrm>
            <a:off x="5904975" y="143222"/>
            <a:ext cx="82259" cy="82259"/>
          </a:xfrm>
          <a:custGeom>
            <a:avLst/>
            <a:gdLst/>
            <a:ahLst/>
            <a:cxnLst/>
            <a:rect l="l" t="t" r="r" b="b"/>
            <a:pathLst>
              <a:path w="2679" h="2679" extrusionOk="0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13"/>
          <p:cNvSpPr/>
          <p:nvPr/>
        </p:nvSpPr>
        <p:spPr>
          <a:xfrm>
            <a:off x="285750" y="4542650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13"/>
          <p:cNvSpPr/>
          <p:nvPr/>
        </p:nvSpPr>
        <p:spPr>
          <a:xfrm>
            <a:off x="439150" y="480340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p13"/>
          <p:cNvSpPr txBox="1">
            <a:spLocks noGrp="1"/>
          </p:cNvSpPr>
          <p:nvPr>
            <p:ph type="ctrTitle"/>
          </p:nvPr>
        </p:nvSpPr>
        <p:spPr>
          <a:xfrm>
            <a:off x="970814" y="3396800"/>
            <a:ext cx="2152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>
            <a:endParaRPr/>
          </a:p>
        </p:txBody>
      </p:sp>
      <p:sp>
        <p:nvSpPr>
          <p:cNvPr id="270" name="Google Shape;270;p13"/>
          <p:cNvSpPr txBox="1">
            <a:spLocks noGrp="1"/>
          </p:cNvSpPr>
          <p:nvPr>
            <p:ph type="subTitle" idx="2"/>
          </p:nvPr>
        </p:nvSpPr>
        <p:spPr>
          <a:xfrm>
            <a:off x="970814" y="3829680"/>
            <a:ext cx="24282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71" name="Google Shape;271;p13"/>
          <p:cNvSpPr txBox="1">
            <a:spLocks noGrp="1"/>
          </p:cNvSpPr>
          <p:nvPr>
            <p:ph type="title" idx="3" hasCustomPrompt="1"/>
          </p:nvPr>
        </p:nvSpPr>
        <p:spPr>
          <a:xfrm>
            <a:off x="970814" y="264588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72" name="Google Shape;272;p13"/>
          <p:cNvSpPr txBox="1">
            <a:spLocks noGrp="1"/>
          </p:cNvSpPr>
          <p:nvPr>
            <p:ph type="ctrTitle" idx="4"/>
          </p:nvPr>
        </p:nvSpPr>
        <p:spPr>
          <a:xfrm>
            <a:off x="3690348" y="3396800"/>
            <a:ext cx="1386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>
            <a:endParaRPr/>
          </a:p>
        </p:txBody>
      </p:sp>
      <p:sp>
        <p:nvSpPr>
          <p:cNvPr id="273" name="Google Shape;273;p13"/>
          <p:cNvSpPr txBox="1">
            <a:spLocks noGrp="1"/>
          </p:cNvSpPr>
          <p:nvPr>
            <p:ph type="subTitle" idx="5"/>
          </p:nvPr>
        </p:nvSpPr>
        <p:spPr>
          <a:xfrm>
            <a:off x="3690341" y="3829680"/>
            <a:ext cx="24282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74" name="Google Shape;274;p13"/>
          <p:cNvSpPr txBox="1">
            <a:spLocks noGrp="1"/>
          </p:cNvSpPr>
          <p:nvPr>
            <p:ph type="title" idx="6" hasCustomPrompt="1"/>
          </p:nvPr>
        </p:nvSpPr>
        <p:spPr>
          <a:xfrm>
            <a:off x="3690341" y="264588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75" name="Google Shape;275;p13"/>
          <p:cNvSpPr txBox="1">
            <a:spLocks noGrp="1"/>
          </p:cNvSpPr>
          <p:nvPr>
            <p:ph type="ctrTitle" idx="7"/>
          </p:nvPr>
        </p:nvSpPr>
        <p:spPr>
          <a:xfrm>
            <a:off x="618825" y="411675"/>
            <a:ext cx="4576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276" name="Google Shape;276;p13"/>
          <p:cNvSpPr txBox="1">
            <a:spLocks noGrp="1"/>
          </p:cNvSpPr>
          <p:nvPr>
            <p:ph type="ctrTitle" idx="8"/>
          </p:nvPr>
        </p:nvSpPr>
        <p:spPr>
          <a:xfrm>
            <a:off x="6428436" y="3377738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>
            <a:endParaRPr/>
          </a:p>
        </p:txBody>
      </p:sp>
      <p:sp>
        <p:nvSpPr>
          <p:cNvPr id="277" name="Google Shape;277;p13"/>
          <p:cNvSpPr txBox="1">
            <a:spLocks noGrp="1"/>
          </p:cNvSpPr>
          <p:nvPr>
            <p:ph type="title" idx="9" hasCustomPrompt="1"/>
          </p:nvPr>
        </p:nvSpPr>
        <p:spPr>
          <a:xfrm>
            <a:off x="6428436" y="264588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78" name="Google Shape;278;p13"/>
          <p:cNvSpPr txBox="1">
            <a:spLocks noGrp="1"/>
          </p:cNvSpPr>
          <p:nvPr>
            <p:ph type="ctrTitle" idx="13"/>
          </p:nvPr>
        </p:nvSpPr>
        <p:spPr>
          <a:xfrm>
            <a:off x="6429027" y="3396800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"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4"/>
          <p:cNvSpPr txBox="1">
            <a:spLocks noGrp="1"/>
          </p:cNvSpPr>
          <p:nvPr>
            <p:ph type="ctrTitle"/>
          </p:nvPr>
        </p:nvSpPr>
        <p:spPr>
          <a:xfrm>
            <a:off x="4696481" y="1365079"/>
            <a:ext cx="26556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281" name="Google Shape;281;p14"/>
          <p:cNvSpPr txBox="1">
            <a:spLocks noGrp="1"/>
          </p:cNvSpPr>
          <p:nvPr>
            <p:ph type="subTitle" idx="1"/>
          </p:nvPr>
        </p:nvSpPr>
        <p:spPr>
          <a:xfrm>
            <a:off x="4696481" y="1835141"/>
            <a:ext cx="3039300" cy="93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82" name="Google Shape;282;p14"/>
          <p:cNvSpPr txBox="1">
            <a:spLocks noGrp="1"/>
          </p:cNvSpPr>
          <p:nvPr>
            <p:ph type="ctrTitle" idx="2"/>
          </p:nvPr>
        </p:nvSpPr>
        <p:spPr>
          <a:xfrm>
            <a:off x="1900150" y="3127942"/>
            <a:ext cx="24729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283" name="Google Shape;283;p14"/>
          <p:cNvSpPr txBox="1">
            <a:spLocks noGrp="1"/>
          </p:cNvSpPr>
          <p:nvPr>
            <p:ph type="subTitle" idx="3"/>
          </p:nvPr>
        </p:nvSpPr>
        <p:spPr>
          <a:xfrm>
            <a:off x="1333875" y="3598390"/>
            <a:ext cx="3039300" cy="117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84" name="Google Shape;284;p14"/>
          <p:cNvSpPr/>
          <p:nvPr/>
        </p:nvSpPr>
        <p:spPr>
          <a:xfrm>
            <a:off x="7131388" y="365350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p14"/>
          <p:cNvSpPr/>
          <p:nvPr/>
        </p:nvSpPr>
        <p:spPr>
          <a:xfrm>
            <a:off x="8403188" y="218375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14"/>
          <p:cNvSpPr/>
          <p:nvPr/>
        </p:nvSpPr>
        <p:spPr>
          <a:xfrm>
            <a:off x="7776788" y="362575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p14"/>
          <p:cNvSpPr/>
          <p:nvPr/>
        </p:nvSpPr>
        <p:spPr>
          <a:xfrm>
            <a:off x="8539438" y="540950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8" name="Google Shape;288;p14"/>
          <p:cNvGrpSpPr/>
          <p:nvPr/>
        </p:nvGrpSpPr>
        <p:grpSpPr>
          <a:xfrm>
            <a:off x="6626134" y="-164562"/>
            <a:ext cx="121172" cy="760495"/>
            <a:chOff x="5245196" y="3136513"/>
            <a:chExt cx="121172" cy="760495"/>
          </a:xfrm>
        </p:grpSpPr>
        <p:sp>
          <p:nvSpPr>
            <p:cNvPr id="289" name="Google Shape;289;p14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14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1" name="Google Shape;291;p14"/>
          <p:cNvSpPr/>
          <p:nvPr/>
        </p:nvSpPr>
        <p:spPr>
          <a:xfrm>
            <a:off x="318213" y="4418900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14"/>
          <p:cNvSpPr/>
          <p:nvPr/>
        </p:nvSpPr>
        <p:spPr>
          <a:xfrm>
            <a:off x="454463" y="4741475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p14"/>
          <p:cNvSpPr txBox="1">
            <a:spLocks noGrp="1"/>
          </p:cNvSpPr>
          <p:nvPr>
            <p:ph type="ctrTitle" idx="4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1_1"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15"/>
          <p:cNvSpPr/>
          <p:nvPr/>
        </p:nvSpPr>
        <p:spPr>
          <a:xfrm>
            <a:off x="7131388" y="365350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15"/>
          <p:cNvSpPr/>
          <p:nvPr/>
        </p:nvSpPr>
        <p:spPr>
          <a:xfrm>
            <a:off x="8403188" y="218375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15"/>
          <p:cNvSpPr/>
          <p:nvPr/>
        </p:nvSpPr>
        <p:spPr>
          <a:xfrm>
            <a:off x="7776788" y="362575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298;p15"/>
          <p:cNvSpPr/>
          <p:nvPr/>
        </p:nvSpPr>
        <p:spPr>
          <a:xfrm>
            <a:off x="8539438" y="540950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9" name="Google Shape;299;p15"/>
          <p:cNvGrpSpPr/>
          <p:nvPr/>
        </p:nvGrpSpPr>
        <p:grpSpPr>
          <a:xfrm>
            <a:off x="6626134" y="-164562"/>
            <a:ext cx="121172" cy="760495"/>
            <a:chOff x="5245196" y="3136513"/>
            <a:chExt cx="121172" cy="760495"/>
          </a:xfrm>
        </p:grpSpPr>
        <p:sp>
          <p:nvSpPr>
            <p:cNvPr id="300" name="Google Shape;300;p15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15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2" name="Google Shape;302;p15"/>
          <p:cNvSpPr/>
          <p:nvPr/>
        </p:nvSpPr>
        <p:spPr>
          <a:xfrm>
            <a:off x="318213" y="4418900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15"/>
          <p:cNvSpPr/>
          <p:nvPr/>
        </p:nvSpPr>
        <p:spPr>
          <a:xfrm>
            <a:off x="454463" y="4741475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p15"/>
          <p:cNvSpPr txBox="1">
            <a:spLocks noGrp="1"/>
          </p:cNvSpPr>
          <p:nvPr>
            <p:ph type="ctrTitle"/>
          </p:nvPr>
        </p:nvSpPr>
        <p:spPr>
          <a:xfrm>
            <a:off x="891226" y="1267450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05" name="Google Shape;305;p15"/>
          <p:cNvSpPr txBox="1">
            <a:spLocks noGrp="1"/>
          </p:cNvSpPr>
          <p:nvPr>
            <p:ph type="subTitle" idx="1"/>
          </p:nvPr>
        </p:nvSpPr>
        <p:spPr>
          <a:xfrm>
            <a:off x="891226" y="3491100"/>
            <a:ext cx="18813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06" name="Google Shape;306;p15"/>
          <p:cNvSpPr txBox="1">
            <a:spLocks noGrp="1"/>
          </p:cNvSpPr>
          <p:nvPr>
            <p:ph type="ctrTitle" idx="2"/>
          </p:nvPr>
        </p:nvSpPr>
        <p:spPr>
          <a:xfrm>
            <a:off x="3503173" y="1267450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07" name="Google Shape;307;p15"/>
          <p:cNvSpPr txBox="1">
            <a:spLocks noGrp="1"/>
          </p:cNvSpPr>
          <p:nvPr>
            <p:ph type="subTitle" idx="3"/>
          </p:nvPr>
        </p:nvSpPr>
        <p:spPr>
          <a:xfrm>
            <a:off x="3503173" y="3491100"/>
            <a:ext cx="18813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08" name="Google Shape;308;p15"/>
          <p:cNvSpPr txBox="1">
            <a:spLocks noGrp="1"/>
          </p:cNvSpPr>
          <p:nvPr>
            <p:ph type="ctrTitle" idx="4"/>
          </p:nvPr>
        </p:nvSpPr>
        <p:spPr>
          <a:xfrm>
            <a:off x="6124594" y="1267450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09" name="Google Shape;309;p15"/>
          <p:cNvSpPr txBox="1">
            <a:spLocks noGrp="1"/>
          </p:cNvSpPr>
          <p:nvPr>
            <p:ph type="subTitle" idx="5"/>
          </p:nvPr>
        </p:nvSpPr>
        <p:spPr>
          <a:xfrm>
            <a:off x="6124594" y="3491100"/>
            <a:ext cx="18813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10" name="Google Shape;310;p15"/>
          <p:cNvSpPr txBox="1">
            <a:spLocks noGrp="1"/>
          </p:cNvSpPr>
          <p:nvPr>
            <p:ph type="ctrTitle" idx="6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1_1_1"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16"/>
          <p:cNvSpPr txBox="1">
            <a:spLocks noGrp="1"/>
          </p:cNvSpPr>
          <p:nvPr>
            <p:ph type="ctrTitle"/>
          </p:nvPr>
        </p:nvSpPr>
        <p:spPr>
          <a:xfrm>
            <a:off x="1121525" y="2302200"/>
            <a:ext cx="1881300" cy="45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6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13" name="Google Shape;313;p16"/>
          <p:cNvSpPr txBox="1">
            <a:spLocks noGrp="1"/>
          </p:cNvSpPr>
          <p:nvPr>
            <p:ph type="subTitle" idx="1"/>
          </p:nvPr>
        </p:nvSpPr>
        <p:spPr>
          <a:xfrm>
            <a:off x="961925" y="1643751"/>
            <a:ext cx="2200500" cy="82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14" name="Google Shape;314;p16"/>
          <p:cNvSpPr txBox="1">
            <a:spLocks noGrp="1"/>
          </p:cNvSpPr>
          <p:nvPr>
            <p:ph type="ctrTitle" idx="2"/>
          </p:nvPr>
        </p:nvSpPr>
        <p:spPr>
          <a:xfrm>
            <a:off x="3628263" y="2302200"/>
            <a:ext cx="1881300" cy="45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6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15" name="Google Shape;315;p16"/>
          <p:cNvSpPr txBox="1">
            <a:spLocks noGrp="1"/>
          </p:cNvSpPr>
          <p:nvPr>
            <p:ph type="subTitle" idx="3"/>
          </p:nvPr>
        </p:nvSpPr>
        <p:spPr>
          <a:xfrm>
            <a:off x="3468663" y="1643759"/>
            <a:ext cx="2200500" cy="82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16" name="Google Shape;316;p16"/>
          <p:cNvSpPr txBox="1">
            <a:spLocks noGrp="1"/>
          </p:cNvSpPr>
          <p:nvPr>
            <p:ph type="ctrTitle" idx="4"/>
          </p:nvPr>
        </p:nvSpPr>
        <p:spPr>
          <a:xfrm>
            <a:off x="6142624" y="2302200"/>
            <a:ext cx="1881300" cy="45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6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17" name="Google Shape;317;p16"/>
          <p:cNvSpPr txBox="1">
            <a:spLocks noGrp="1"/>
          </p:cNvSpPr>
          <p:nvPr>
            <p:ph type="subTitle" idx="5"/>
          </p:nvPr>
        </p:nvSpPr>
        <p:spPr>
          <a:xfrm>
            <a:off x="5947924" y="1643751"/>
            <a:ext cx="2270700" cy="82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18" name="Google Shape;318;p16"/>
          <p:cNvSpPr txBox="1">
            <a:spLocks noGrp="1"/>
          </p:cNvSpPr>
          <p:nvPr>
            <p:ph type="ctrTitle" idx="6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319" name="Google Shape;319;p16"/>
          <p:cNvSpPr txBox="1">
            <a:spLocks noGrp="1"/>
          </p:cNvSpPr>
          <p:nvPr>
            <p:ph type="ctrTitle" idx="7"/>
          </p:nvPr>
        </p:nvSpPr>
        <p:spPr>
          <a:xfrm>
            <a:off x="1121525" y="4134800"/>
            <a:ext cx="1881300" cy="45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6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20" name="Google Shape;320;p16"/>
          <p:cNvSpPr txBox="1">
            <a:spLocks noGrp="1"/>
          </p:cNvSpPr>
          <p:nvPr>
            <p:ph type="subTitle" idx="8"/>
          </p:nvPr>
        </p:nvSpPr>
        <p:spPr>
          <a:xfrm>
            <a:off x="961925" y="3479251"/>
            <a:ext cx="2200500" cy="82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21" name="Google Shape;321;p16"/>
          <p:cNvSpPr txBox="1">
            <a:spLocks noGrp="1"/>
          </p:cNvSpPr>
          <p:nvPr>
            <p:ph type="ctrTitle" idx="9"/>
          </p:nvPr>
        </p:nvSpPr>
        <p:spPr>
          <a:xfrm>
            <a:off x="3628263" y="4134800"/>
            <a:ext cx="1881300" cy="45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6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22" name="Google Shape;322;p16"/>
          <p:cNvSpPr txBox="1">
            <a:spLocks noGrp="1"/>
          </p:cNvSpPr>
          <p:nvPr>
            <p:ph type="subTitle" idx="13"/>
          </p:nvPr>
        </p:nvSpPr>
        <p:spPr>
          <a:xfrm>
            <a:off x="3533613" y="3479251"/>
            <a:ext cx="2070600" cy="82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23" name="Google Shape;323;p16"/>
          <p:cNvSpPr txBox="1">
            <a:spLocks noGrp="1"/>
          </p:cNvSpPr>
          <p:nvPr>
            <p:ph type="ctrTitle" idx="14"/>
          </p:nvPr>
        </p:nvSpPr>
        <p:spPr>
          <a:xfrm>
            <a:off x="6142624" y="4134800"/>
            <a:ext cx="1881300" cy="45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6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24" name="Google Shape;324;p16"/>
          <p:cNvSpPr txBox="1">
            <a:spLocks noGrp="1"/>
          </p:cNvSpPr>
          <p:nvPr>
            <p:ph type="subTitle" idx="15"/>
          </p:nvPr>
        </p:nvSpPr>
        <p:spPr>
          <a:xfrm>
            <a:off x="5947924" y="3479251"/>
            <a:ext cx="2270700" cy="82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25" name="Google Shape;325;p16"/>
          <p:cNvSpPr/>
          <p:nvPr/>
        </p:nvSpPr>
        <p:spPr>
          <a:xfrm>
            <a:off x="7573050" y="277375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16"/>
          <p:cNvSpPr/>
          <p:nvPr/>
        </p:nvSpPr>
        <p:spPr>
          <a:xfrm>
            <a:off x="8985850" y="411675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16"/>
          <p:cNvSpPr/>
          <p:nvPr/>
        </p:nvSpPr>
        <p:spPr>
          <a:xfrm>
            <a:off x="8359450" y="555875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16"/>
          <p:cNvSpPr/>
          <p:nvPr/>
        </p:nvSpPr>
        <p:spPr>
          <a:xfrm>
            <a:off x="9122100" y="734250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p16"/>
          <p:cNvSpPr/>
          <p:nvPr/>
        </p:nvSpPr>
        <p:spPr>
          <a:xfrm>
            <a:off x="8798600" y="108865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p16"/>
          <p:cNvSpPr/>
          <p:nvPr/>
        </p:nvSpPr>
        <p:spPr>
          <a:xfrm>
            <a:off x="6702523" y="444536"/>
            <a:ext cx="95493" cy="95462"/>
          </a:xfrm>
          <a:custGeom>
            <a:avLst/>
            <a:gdLst/>
            <a:ahLst/>
            <a:cxnLst/>
            <a:rect l="l" t="t" r="r" b="b"/>
            <a:pathLst>
              <a:path w="3110" h="3109" extrusionOk="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16"/>
          <p:cNvSpPr/>
          <p:nvPr/>
        </p:nvSpPr>
        <p:spPr>
          <a:xfrm>
            <a:off x="5904975" y="143222"/>
            <a:ext cx="82259" cy="82259"/>
          </a:xfrm>
          <a:custGeom>
            <a:avLst/>
            <a:gdLst/>
            <a:ahLst/>
            <a:cxnLst/>
            <a:rect l="l" t="t" r="r" b="b"/>
            <a:pathLst>
              <a:path w="2679" h="2679" extrusionOk="0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16"/>
          <p:cNvSpPr/>
          <p:nvPr/>
        </p:nvSpPr>
        <p:spPr>
          <a:xfrm>
            <a:off x="303600" y="4401725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16"/>
          <p:cNvSpPr/>
          <p:nvPr/>
        </p:nvSpPr>
        <p:spPr>
          <a:xfrm>
            <a:off x="564075" y="475390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2"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17"/>
          <p:cNvSpPr txBox="1">
            <a:spLocks noGrp="1"/>
          </p:cNvSpPr>
          <p:nvPr>
            <p:ph type="ctrTitle"/>
          </p:nvPr>
        </p:nvSpPr>
        <p:spPr>
          <a:xfrm>
            <a:off x="1218541" y="1373195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36" name="Google Shape;336;p17"/>
          <p:cNvSpPr txBox="1">
            <a:spLocks noGrp="1"/>
          </p:cNvSpPr>
          <p:nvPr>
            <p:ph type="subTitle" idx="1"/>
          </p:nvPr>
        </p:nvSpPr>
        <p:spPr>
          <a:xfrm>
            <a:off x="1218541" y="1865495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37" name="Google Shape;337;p17"/>
          <p:cNvSpPr txBox="1">
            <a:spLocks noGrp="1"/>
          </p:cNvSpPr>
          <p:nvPr>
            <p:ph type="ctrTitle" idx="2"/>
          </p:nvPr>
        </p:nvSpPr>
        <p:spPr>
          <a:xfrm>
            <a:off x="6054555" y="1373195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38" name="Google Shape;338;p17"/>
          <p:cNvSpPr txBox="1">
            <a:spLocks noGrp="1"/>
          </p:cNvSpPr>
          <p:nvPr>
            <p:ph type="subTitle" idx="3"/>
          </p:nvPr>
        </p:nvSpPr>
        <p:spPr>
          <a:xfrm>
            <a:off x="6054555" y="1865495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39" name="Google Shape;339;p17"/>
          <p:cNvSpPr txBox="1">
            <a:spLocks noGrp="1"/>
          </p:cNvSpPr>
          <p:nvPr>
            <p:ph type="ctrTitle" idx="4"/>
          </p:nvPr>
        </p:nvSpPr>
        <p:spPr>
          <a:xfrm>
            <a:off x="1218541" y="2778806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40" name="Google Shape;340;p17"/>
          <p:cNvSpPr txBox="1">
            <a:spLocks noGrp="1"/>
          </p:cNvSpPr>
          <p:nvPr>
            <p:ph type="subTitle" idx="5"/>
          </p:nvPr>
        </p:nvSpPr>
        <p:spPr>
          <a:xfrm>
            <a:off x="1116841" y="3271106"/>
            <a:ext cx="20847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41" name="Google Shape;341;p17"/>
          <p:cNvSpPr txBox="1">
            <a:spLocks noGrp="1"/>
          </p:cNvSpPr>
          <p:nvPr>
            <p:ph type="ctrTitle" idx="6"/>
          </p:nvPr>
        </p:nvSpPr>
        <p:spPr>
          <a:xfrm>
            <a:off x="6054555" y="2778806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42" name="Google Shape;342;p17"/>
          <p:cNvSpPr txBox="1">
            <a:spLocks noGrp="1"/>
          </p:cNvSpPr>
          <p:nvPr>
            <p:ph type="subTitle" idx="7"/>
          </p:nvPr>
        </p:nvSpPr>
        <p:spPr>
          <a:xfrm>
            <a:off x="6054555" y="3271106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43" name="Google Shape;343;p17"/>
          <p:cNvSpPr txBox="1">
            <a:spLocks noGrp="1"/>
          </p:cNvSpPr>
          <p:nvPr>
            <p:ph type="ctrTitle" idx="8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344" name="Google Shape;344;p17"/>
          <p:cNvSpPr/>
          <p:nvPr/>
        </p:nvSpPr>
        <p:spPr>
          <a:xfrm>
            <a:off x="7647375" y="949600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p17"/>
          <p:cNvSpPr/>
          <p:nvPr/>
        </p:nvSpPr>
        <p:spPr>
          <a:xfrm>
            <a:off x="8985850" y="411675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p17"/>
          <p:cNvSpPr/>
          <p:nvPr/>
        </p:nvSpPr>
        <p:spPr>
          <a:xfrm>
            <a:off x="8359450" y="555875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7"/>
          <p:cNvSpPr/>
          <p:nvPr/>
        </p:nvSpPr>
        <p:spPr>
          <a:xfrm>
            <a:off x="9122100" y="734250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17"/>
          <p:cNvSpPr/>
          <p:nvPr/>
        </p:nvSpPr>
        <p:spPr>
          <a:xfrm>
            <a:off x="8798600" y="108865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17"/>
          <p:cNvSpPr/>
          <p:nvPr/>
        </p:nvSpPr>
        <p:spPr>
          <a:xfrm>
            <a:off x="6099342" y="-150600"/>
            <a:ext cx="96045" cy="95462"/>
          </a:xfrm>
          <a:custGeom>
            <a:avLst/>
            <a:gdLst/>
            <a:ahLst/>
            <a:cxnLst/>
            <a:rect l="l" t="t" r="r" b="b"/>
            <a:pathLst>
              <a:path w="3128" h="3109" extrusionOk="0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p17"/>
          <p:cNvSpPr/>
          <p:nvPr/>
        </p:nvSpPr>
        <p:spPr>
          <a:xfrm>
            <a:off x="6702523" y="444536"/>
            <a:ext cx="95493" cy="95462"/>
          </a:xfrm>
          <a:custGeom>
            <a:avLst/>
            <a:gdLst/>
            <a:ahLst/>
            <a:cxnLst/>
            <a:rect l="l" t="t" r="r" b="b"/>
            <a:pathLst>
              <a:path w="3110" h="3109" extrusionOk="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17"/>
          <p:cNvSpPr/>
          <p:nvPr/>
        </p:nvSpPr>
        <p:spPr>
          <a:xfrm>
            <a:off x="5904975" y="143222"/>
            <a:ext cx="82259" cy="82259"/>
          </a:xfrm>
          <a:custGeom>
            <a:avLst/>
            <a:gdLst/>
            <a:ahLst/>
            <a:cxnLst/>
            <a:rect l="l" t="t" r="r" b="b"/>
            <a:pathLst>
              <a:path w="2679" h="2679" extrusionOk="0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17"/>
          <p:cNvSpPr/>
          <p:nvPr/>
        </p:nvSpPr>
        <p:spPr>
          <a:xfrm>
            <a:off x="303600" y="4401725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p17"/>
          <p:cNvSpPr/>
          <p:nvPr/>
        </p:nvSpPr>
        <p:spPr>
          <a:xfrm>
            <a:off x="816650" y="4612675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2">
  <p:cSld name="CUSTOM_2_1"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18"/>
          <p:cNvSpPr txBox="1">
            <a:spLocks noGrp="1"/>
          </p:cNvSpPr>
          <p:nvPr>
            <p:ph type="ctrTitle"/>
          </p:nvPr>
        </p:nvSpPr>
        <p:spPr>
          <a:xfrm>
            <a:off x="915161" y="2299544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56" name="Google Shape;356;p18"/>
          <p:cNvSpPr txBox="1">
            <a:spLocks noGrp="1"/>
          </p:cNvSpPr>
          <p:nvPr>
            <p:ph type="subTitle" idx="1"/>
          </p:nvPr>
        </p:nvSpPr>
        <p:spPr>
          <a:xfrm>
            <a:off x="879139" y="1777397"/>
            <a:ext cx="19173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57" name="Google Shape;357;p18"/>
          <p:cNvSpPr txBox="1">
            <a:spLocks noGrp="1"/>
          </p:cNvSpPr>
          <p:nvPr>
            <p:ph type="ctrTitle" idx="2"/>
          </p:nvPr>
        </p:nvSpPr>
        <p:spPr>
          <a:xfrm>
            <a:off x="6345518" y="2299544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58" name="Google Shape;358;p18"/>
          <p:cNvSpPr txBox="1">
            <a:spLocks noGrp="1"/>
          </p:cNvSpPr>
          <p:nvPr>
            <p:ph type="subTitle" idx="3"/>
          </p:nvPr>
        </p:nvSpPr>
        <p:spPr>
          <a:xfrm>
            <a:off x="6345518" y="1777397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59" name="Google Shape;359;p18"/>
          <p:cNvSpPr txBox="1">
            <a:spLocks noGrp="1"/>
          </p:cNvSpPr>
          <p:nvPr>
            <p:ph type="ctrTitle" idx="4"/>
          </p:nvPr>
        </p:nvSpPr>
        <p:spPr>
          <a:xfrm>
            <a:off x="915161" y="2861525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60" name="Google Shape;360;p18"/>
          <p:cNvSpPr txBox="1">
            <a:spLocks noGrp="1"/>
          </p:cNvSpPr>
          <p:nvPr>
            <p:ph type="subTitle" idx="5"/>
          </p:nvPr>
        </p:nvSpPr>
        <p:spPr>
          <a:xfrm>
            <a:off x="915161" y="3353275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61" name="Google Shape;361;p18"/>
          <p:cNvSpPr txBox="1">
            <a:spLocks noGrp="1"/>
          </p:cNvSpPr>
          <p:nvPr>
            <p:ph type="ctrTitle" idx="6"/>
          </p:nvPr>
        </p:nvSpPr>
        <p:spPr>
          <a:xfrm>
            <a:off x="6345518" y="2861525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62" name="Google Shape;362;p18"/>
          <p:cNvSpPr txBox="1">
            <a:spLocks noGrp="1"/>
          </p:cNvSpPr>
          <p:nvPr>
            <p:ph type="subTitle" idx="7"/>
          </p:nvPr>
        </p:nvSpPr>
        <p:spPr>
          <a:xfrm>
            <a:off x="6345518" y="3353275"/>
            <a:ext cx="16566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63" name="Google Shape;363;p18"/>
          <p:cNvSpPr txBox="1">
            <a:spLocks noGrp="1"/>
          </p:cNvSpPr>
          <p:nvPr>
            <p:ph type="ctrTitle" idx="8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364" name="Google Shape;364;p18"/>
          <p:cNvSpPr/>
          <p:nvPr/>
        </p:nvSpPr>
        <p:spPr>
          <a:xfrm>
            <a:off x="7647375" y="949600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p18"/>
          <p:cNvSpPr/>
          <p:nvPr/>
        </p:nvSpPr>
        <p:spPr>
          <a:xfrm>
            <a:off x="8985850" y="411675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p18"/>
          <p:cNvSpPr/>
          <p:nvPr/>
        </p:nvSpPr>
        <p:spPr>
          <a:xfrm>
            <a:off x="8359450" y="555875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p18"/>
          <p:cNvSpPr/>
          <p:nvPr/>
        </p:nvSpPr>
        <p:spPr>
          <a:xfrm>
            <a:off x="9122100" y="734250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18"/>
          <p:cNvSpPr/>
          <p:nvPr/>
        </p:nvSpPr>
        <p:spPr>
          <a:xfrm>
            <a:off x="8798600" y="108865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p18"/>
          <p:cNvSpPr/>
          <p:nvPr/>
        </p:nvSpPr>
        <p:spPr>
          <a:xfrm>
            <a:off x="6099342" y="-150600"/>
            <a:ext cx="96045" cy="95462"/>
          </a:xfrm>
          <a:custGeom>
            <a:avLst/>
            <a:gdLst/>
            <a:ahLst/>
            <a:cxnLst/>
            <a:rect l="l" t="t" r="r" b="b"/>
            <a:pathLst>
              <a:path w="3128" h="3109" extrusionOk="0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" name="Google Shape;370;p18"/>
          <p:cNvSpPr/>
          <p:nvPr/>
        </p:nvSpPr>
        <p:spPr>
          <a:xfrm>
            <a:off x="6702523" y="444536"/>
            <a:ext cx="95493" cy="95462"/>
          </a:xfrm>
          <a:custGeom>
            <a:avLst/>
            <a:gdLst/>
            <a:ahLst/>
            <a:cxnLst/>
            <a:rect l="l" t="t" r="r" b="b"/>
            <a:pathLst>
              <a:path w="3110" h="3109" extrusionOk="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" name="Google Shape;371;p18"/>
          <p:cNvSpPr/>
          <p:nvPr/>
        </p:nvSpPr>
        <p:spPr>
          <a:xfrm>
            <a:off x="5904975" y="143222"/>
            <a:ext cx="82259" cy="82259"/>
          </a:xfrm>
          <a:custGeom>
            <a:avLst/>
            <a:gdLst/>
            <a:ahLst/>
            <a:cxnLst/>
            <a:rect l="l" t="t" r="r" b="b"/>
            <a:pathLst>
              <a:path w="2679" h="2679" extrusionOk="0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p18"/>
          <p:cNvSpPr/>
          <p:nvPr/>
        </p:nvSpPr>
        <p:spPr>
          <a:xfrm>
            <a:off x="303600" y="4401725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p18"/>
          <p:cNvSpPr/>
          <p:nvPr/>
        </p:nvSpPr>
        <p:spPr>
          <a:xfrm>
            <a:off x="816650" y="4612675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"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19"/>
          <p:cNvSpPr txBox="1">
            <a:spLocks noGrp="1"/>
          </p:cNvSpPr>
          <p:nvPr>
            <p:ph type="title"/>
          </p:nvPr>
        </p:nvSpPr>
        <p:spPr>
          <a:xfrm>
            <a:off x="2471150" y="1830075"/>
            <a:ext cx="3823200" cy="112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7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76" name="Google Shape;376;p19"/>
          <p:cNvSpPr txBox="1">
            <a:spLocks noGrp="1"/>
          </p:cNvSpPr>
          <p:nvPr>
            <p:ph type="subTitle" idx="1"/>
          </p:nvPr>
        </p:nvSpPr>
        <p:spPr>
          <a:xfrm>
            <a:off x="2902550" y="540000"/>
            <a:ext cx="2960400" cy="135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77" name="Google Shape;377;p19"/>
          <p:cNvSpPr txBox="1"/>
          <p:nvPr/>
        </p:nvSpPr>
        <p:spPr>
          <a:xfrm>
            <a:off x="2289500" y="3592806"/>
            <a:ext cx="4186500" cy="9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CREDITS: This presentation template was created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aven Pro"/>
                <a:ea typeface="Maven Pro"/>
                <a:cs typeface="Maven Pro"/>
                <a:sym typeface="Maven Pro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, including icons by </a:t>
            </a:r>
            <a:r>
              <a:rPr lang="en" sz="1000">
                <a:solidFill>
                  <a:schemeClr val="accent2"/>
                </a:solidFill>
                <a:uFill>
                  <a:noFill/>
                </a:uFill>
                <a:latin typeface="Maven Pro"/>
                <a:ea typeface="Maven Pro"/>
                <a:cs typeface="Maven Pro"/>
                <a:sym typeface="Maven Pr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, and infographics &amp; images by </a:t>
            </a:r>
            <a:r>
              <a:rPr lang="en" sz="1000">
                <a:solidFill>
                  <a:schemeClr val="accent3"/>
                </a:solidFill>
                <a:uFill>
                  <a:noFill/>
                </a:uFill>
                <a:latin typeface="Maven Pro"/>
                <a:ea typeface="Maven Pro"/>
                <a:cs typeface="Maven Pro"/>
                <a:sym typeface="Maven Pr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000">
              <a:solidFill>
                <a:schemeClr val="accent3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378" name="Google Shape;378;p19"/>
          <p:cNvSpPr/>
          <p:nvPr/>
        </p:nvSpPr>
        <p:spPr>
          <a:xfrm>
            <a:off x="858247" y="1380669"/>
            <a:ext cx="130760" cy="131015"/>
          </a:xfrm>
          <a:custGeom>
            <a:avLst/>
            <a:gdLst/>
            <a:ahLst/>
            <a:cxnLst/>
            <a:rect l="l" t="t" r="r" b="b"/>
            <a:pathLst>
              <a:path w="4625" h="4634" extrusionOk="0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Google Shape;379;p19"/>
          <p:cNvSpPr/>
          <p:nvPr/>
        </p:nvSpPr>
        <p:spPr>
          <a:xfrm>
            <a:off x="1802448" y="4340187"/>
            <a:ext cx="131015" cy="131015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1" y="0"/>
                </a:moveTo>
                <a:lnTo>
                  <a:pt x="1" y="4633"/>
                </a:lnTo>
                <a:lnTo>
                  <a:pt x="4634" y="4633"/>
                </a:lnTo>
                <a:lnTo>
                  <a:pt x="463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" name="Google Shape;380;p19"/>
          <p:cNvSpPr/>
          <p:nvPr/>
        </p:nvSpPr>
        <p:spPr>
          <a:xfrm>
            <a:off x="7196621" y="809541"/>
            <a:ext cx="131015" cy="131015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p19"/>
          <p:cNvSpPr/>
          <p:nvPr/>
        </p:nvSpPr>
        <p:spPr>
          <a:xfrm>
            <a:off x="7826485" y="4005523"/>
            <a:ext cx="105796" cy="106050"/>
          </a:xfrm>
          <a:custGeom>
            <a:avLst/>
            <a:gdLst/>
            <a:ahLst/>
            <a:cxnLst/>
            <a:rect l="l" t="t" r="r" b="b"/>
            <a:pathLst>
              <a:path w="3742" h="3751" fill="none" extrusionOk="0">
                <a:moveTo>
                  <a:pt x="1" y="0"/>
                </a:moveTo>
                <a:lnTo>
                  <a:pt x="3742" y="0"/>
                </a:lnTo>
                <a:lnTo>
                  <a:pt x="3742" y="3750"/>
                </a:lnTo>
                <a:lnTo>
                  <a:pt x="1" y="3750"/>
                </a:lnTo>
                <a:close/>
              </a:path>
            </a:pathLst>
          </a:custGeom>
          <a:noFill/>
          <a:ln w="2975" cap="flat" cmpd="sng">
            <a:solidFill>
              <a:schemeClr val="accent1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" name="Google Shape;382;p19"/>
          <p:cNvSpPr/>
          <p:nvPr/>
        </p:nvSpPr>
        <p:spPr>
          <a:xfrm>
            <a:off x="6669747" y="3108456"/>
            <a:ext cx="62397" cy="62397"/>
          </a:xfrm>
          <a:custGeom>
            <a:avLst/>
            <a:gdLst/>
            <a:ahLst/>
            <a:cxnLst/>
            <a:rect l="l" t="t" r="r" b="b"/>
            <a:pathLst>
              <a:path w="2207" h="2207" fill="none" extrusionOk="0">
                <a:moveTo>
                  <a:pt x="0" y="1"/>
                </a:moveTo>
                <a:lnTo>
                  <a:pt x="2206" y="1"/>
                </a:lnTo>
                <a:lnTo>
                  <a:pt x="2206" y="2207"/>
                </a:lnTo>
                <a:lnTo>
                  <a:pt x="0" y="2207"/>
                </a:lnTo>
                <a:close/>
              </a:path>
            </a:pathLst>
          </a:custGeom>
          <a:noFill/>
          <a:ln w="1375" cap="flat" cmpd="sng">
            <a:solidFill>
              <a:schemeClr val="accent1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" name="Google Shape;383;p19"/>
          <p:cNvSpPr/>
          <p:nvPr/>
        </p:nvSpPr>
        <p:spPr>
          <a:xfrm>
            <a:off x="2127273" y="2530788"/>
            <a:ext cx="112298" cy="112553"/>
          </a:xfrm>
          <a:custGeom>
            <a:avLst/>
            <a:gdLst/>
            <a:ahLst/>
            <a:cxnLst/>
            <a:rect l="l" t="t" r="r" b="b"/>
            <a:pathLst>
              <a:path w="3972" h="3981" fill="none" extrusionOk="0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w="2975" cap="flat" cmpd="sng">
            <a:solidFill>
              <a:schemeClr val="accent2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p19"/>
          <p:cNvSpPr/>
          <p:nvPr/>
        </p:nvSpPr>
        <p:spPr>
          <a:xfrm>
            <a:off x="7418926" y="3240515"/>
            <a:ext cx="112298" cy="112553"/>
          </a:xfrm>
          <a:custGeom>
            <a:avLst/>
            <a:gdLst/>
            <a:ahLst/>
            <a:cxnLst/>
            <a:rect l="l" t="t" r="r" b="b"/>
            <a:pathLst>
              <a:path w="3972" h="3981" extrusionOk="0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19"/>
          <p:cNvSpPr/>
          <p:nvPr/>
        </p:nvSpPr>
        <p:spPr>
          <a:xfrm>
            <a:off x="7751274" y="1218584"/>
            <a:ext cx="86853" cy="86825"/>
          </a:xfrm>
          <a:custGeom>
            <a:avLst/>
            <a:gdLst/>
            <a:ahLst/>
            <a:cxnLst/>
            <a:rect l="l" t="t" r="r" b="b"/>
            <a:pathLst>
              <a:path w="3072" h="3071" extrusionOk="0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6" name="Google Shape;386;p19"/>
          <p:cNvGrpSpPr/>
          <p:nvPr/>
        </p:nvGrpSpPr>
        <p:grpSpPr>
          <a:xfrm>
            <a:off x="6669747" y="-389684"/>
            <a:ext cx="143766" cy="2106420"/>
            <a:chOff x="6780548" y="337714"/>
            <a:chExt cx="133252" cy="1952377"/>
          </a:xfrm>
        </p:grpSpPr>
        <p:sp>
          <p:nvSpPr>
            <p:cNvPr id="387" name="Google Shape;387;p19"/>
            <p:cNvSpPr/>
            <p:nvPr/>
          </p:nvSpPr>
          <p:spPr>
            <a:xfrm>
              <a:off x="6780548" y="2156839"/>
              <a:ext cx="133252" cy="133252"/>
            </a:xfrm>
            <a:custGeom>
              <a:avLst/>
              <a:gdLst/>
              <a:ahLst/>
              <a:cxnLst/>
              <a:rect l="l" t="t" r="r" b="b"/>
              <a:pathLst>
                <a:path w="5085" h="5085" fill="none" extrusionOk="0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chemeClr val="accent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19"/>
            <p:cNvSpPr/>
            <p:nvPr/>
          </p:nvSpPr>
          <p:spPr>
            <a:xfrm>
              <a:off x="6842943" y="337714"/>
              <a:ext cx="8464" cy="1695359"/>
            </a:xfrm>
            <a:custGeom>
              <a:avLst/>
              <a:gdLst/>
              <a:ahLst/>
              <a:cxnLst/>
              <a:rect l="l" t="t" r="r" b="b"/>
              <a:pathLst>
                <a:path w="323" h="64696" extrusionOk="0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9" name="Google Shape;389;p19"/>
          <p:cNvGrpSpPr/>
          <p:nvPr/>
        </p:nvGrpSpPr>
        <p:grpSpPr>
          <a:xfrm>
            <a:off x="1510029" y="507749"/>
            <a:ext cx="203534" cy="2663107"/>
            <a:chOff x="250617" y="2402301"/>
            <a:chExt cx="188650" cy="2468354"/>
          </a:xfrm>
        </p:grpSpPr>
        <p:sp>
          <p:nvSpPr>
            <p:cNvPr id="390" name="Google Shape;390;p19"/>
            <p:cNvSpPr/>
            <p:nvPr/>
          </p:nvSpPr>
          <p:spPr>
            <a:xfrm>
              <a:off x="250617" y="4681770"/>
              <a:ext cx="188650" cy="188886"/>
            </a:xfrm>
            <a:custGeom>
              <a:avLst/>
              <a:gdLst/>
              <a:ahLst/>
              <a:cxnLst/>
              <a:rect l="l" t="t" r="r" b="b"/>
              <a:pathLst>
                <a:path w="7199" h="7208" fill="none" extrusionOk="0">
                  <a:moveTo>
                    <a:pt x="0" y="1"/>
                  </a:moveTo>
                  <a:lnTo>
                    <a:pt x="7198" y="1"/>
                  </a:lnTo>
                  <a:lnTo>
                    <a:pt x="7198" y="7207"/>
                  </a:lnTo>
                  <a:lnTo>
                    <a:pt x="0" y="7207"/>
                  </a:lnTo>
                  <a:close/>
                </a:path>
              </a:pathLst>
            </a:custGeom>
            <a:noFill/>
            <a:ln w="5750" cap="flat" cmpd="sng">
              <a:solidFill>
                <a:schemeClr val="accent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19"/>
            <p:cNvSpPr/>
            <p:nvPr/>
          </p:nvSpPr>
          <p:spPr>
            <a:xfrm>
              <a:off x="278316" y="4166291"/>
              <a:ext cx="133226" cy="133226"/>
            </a:xfrm>
            <a:custGeom>
              <a:avLst/>
              <a:gdLst/>
              <a:ahLst/>
              <a:cxnLst/>
              <a:rect l="l" t="t" r="r" b="b"/>
              <a:pathLst>
                <a:path w="5084" h="5084" fill="none" extrusionOk="0">
                  <a:moveTo>
                    <a:pt x="1" y="0"/>
                  </a:moveTo>
                  <a:lnTo>
                    <a:pt x="5084" y="0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chemeClr val="accent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19"/>
            <p:cNvSpPr/>
            <p:nvPr/>
          </p:nvSpPr>
          <p:spPr>
            <a:xfrm>
              <a:off x="304573" y="3689098"/>
              <a:ext cx="80476" cy="80476"/>
            </a:xfrm>
            <a:custGeom>
              <a:avLst/>
              <a:gdLst/>
              <a:ahLst/>
              <a:cxnLst/>
              <a:rect l="l" t="t" r="r" b="b"/>
              <a:pathLst>
                <a:path w="3071" h="3071" fill="none" extrusionOk="0">
                  <a:moveTo>
                    <a:pt x="1" y="0"/>
                  </a:moveTo>
                  <a:lnTo>
                    <a:pt x="3071" y="0"/>
                  </a:lnTo>
                  <a:lnTo>
                    <a:pt x="3071" y="3071"/>
                  </a:lnTo>
                  <a:lnTo>
                    <a:pt x="1" y="3071"/>
                  </a:lnTo>
                  <a:close/>
                </a:path>
              </a:pathLst>
            </a:custGeom>
            <a:noFill/>
            <a:ln w="2525" cap="flat" cmpd="sng">
              <a:solidFill>
                <a:schemeClr val="accent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19"/>
            <p:cNvSpPr/>
            <p:nvPr/>
          </p:nvSpPr>
          <p:spPr>
            <a:xfrm>
              <a:off x="340710" y="2402301"/>
              <a:ext cx="8464" cy="1011487"/>
            </a:xfrm>
            <a:custGeom>
              <a:avLst/>
              <a:gdLst/>
              <a:ahLst/>
              <a:cxnLst/>
              <a:rect l="l" t="t" r="r" b="b"/>
              <a:pathLst>
                <a:path w="323" h="38599" extrusionOk="0">
                  <a:moveTo>
                    <a:pt x="157" y="1"/>
                  </a:moveTo>
                  <a:lnTo>
                    <a:pt x="0" y="38599"/>
                  </a:lnTo>
                  <a:lnTo>
                    <a:pt x="322" y="3859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4" name="Google Shape;394;p19"/>
          <p:cNvGrpSpPr/>
          <p:nvPr/>
        </p:nvGrpSpPr>
        <p:grpSpPr>
          <a:xfrm>
            <a:off x="385355" y="1380671"/>
            <a:ext cx="199237" cy="2828935"/>
            <a:chOff x="1608717" y="1280046"/>
            <a:chExt cx="199237" cy="2828935"/>
          </a:xfrm>
        </p:grpSpPr>
        <p:sp>
          <p:nvSpPr>
            <p:cNvPr id="395" name="Google Shape;395;p19"/>
            <p:cNvSpPr/>
            <p:nvPr/>
          </p:nvSpPr>
          <p:spPr>
            <a:xfrm>
              <a:off x="1608717" y="3909744"/>
              <a:ext cx="199237" cy="199237"/>
            </a:xfrm>
            <a:custGeom>
              <a:avLst/>
              <a:gdLst/>
              <a:ahLst/>
              <a:cxnLst/>
              <a:rect l="l" t="t" r="r" b="b"/>
              <a:pathLst>
                <a:path w="7603" h="7603" extrusionOk="0">
                  <a:moveTo>
                    <a:pt x="0" y="1"/>
                  </a:moveTo>
                  <a:lnTo>
                    <a:pt x="0" y="7602"/>
                  </a:lnTo>
                  <a:lnTo>
                    <a:pt x="7602" y="7602"/>
                  </a:lnTo>
                  <a:lnTo>
                    <a:pt x="760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19"/>
            <p:cNvSpPr/>
            <p:nvPr/>
          </p:nvSpPr>
          <p:spPr>
            <a:xfrm>
              <a:off x="1656175" y="3269477"/>
              <a:ext cx="104086" cy="104086"/>
            </a:xfrm>
            <a:custGeom>
              <a:avLst/>
              <a:gdLst/>
              <a:ahLst/>
              <a:cxnLst/>
              <a:rect l="l" t="t" r="r" b="b"/>
              <a:pathLst>
                <a:path w="3972" h="3972" extrusionOk="0">
                  <a:moveTo>
                    <a:pt x="0" y="1"/>
                  </a:moveTo>
                  <a:lnTo>
                    <a:pt x="0" y="3972"/>
                  </a:lnTo>
                  <a:lnTo>
                    <a:pt x="3971" y="3972"/>
                  </a:lnTo>
                  <a:lnTo>
                    <a:pt x="397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19"/>
            <p:cNvSpPr/>
            <p:nvPr/>
          </p:nvSpPr>
          <p:spPr>
            <a:xfrm>
              <a:off x="1704104" y="1280046"/>
              <a:ext cx="8464" cy="1794099"/>
            </a:xfrm>
            <a:custGeom>
              <a:avLst/>
              <a:gdLst/>
              <a:ahLst/>
              <a:cxnLst/>
              <a:rect l="l" t="t" r="r" b="b"/>
              <a:pathLst>
                <a:path w="323" h="68464" extrusionOk="0">
                  <a:moveTo>
                    <a:pt x="157" y="0"/>
                  </a:moveTo>
                  <a:lnTo>
                    <a:pt x="0" y="68464"/>
                  </a:lnTo>
                  <a:lnTo>
                    <a:pt x="322" y="68464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8" name="Google Shape;398;p19"/>
          <p:cNvSpPr/>
          <p:nvPr/>
        </p:nvSpPr>
        <p:spPr>
          <a:xfrm>
            <a:off x="1050592" y="3209646"/>
            <a:ext cx="9132" cy="2718457"/>
          </a:xfrm>
          <a:custGeom>
            <a:avLst/>
            <a:gdLst/>
            <a:ahLst/>
            <a:cxnLst/>
            <a:rect l="l" t="t" r="r" b="b"/>
            <a:pathLst>
              <a:path w="323" h="96152" extrusionOk="0">
                <a:moveTo>
                  <a:pt x="166" y="1"/>
                </a:moveTo>
                <a:lnTo>
                  <a:pt x="1" y="96151"/>
                </a:lnTo>
                <a:lnTo>
                  <a:pt x="322" y="96151"/>
                </a:lnTo>
                <a:lnTo>
                  <a:pt x="166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" name="Google Shape;399;p19"/>
          <p:cNvSpPr/>
          <p:nvPr/>
        </p:nvSpPr>
        <p:spPr>
          <a:xfrm>
            <a:off x="7090326" y="2590809"/>
            <a:ext cx="9132" cy="1822361"/>
          </a:xfrm>
          <a:custGeom>
            <a:avLst/>
            <a:gdLst/>
            <a:ahLst/>
            <a:cxnLst/>
            <a:rect l="l" t="t" r="r" b="b"/>
            <a:pathLst>
              <a:path w="323" h="64457" extrusionOk="0">
                <a:moveTo>
                  <a:pt x="157" y="1"/>
                </a:moveTo>
                <a:lnTo>
                  <a:pt x="0" y="64456"/>
                </a:lnTo>
                <a:lnTo>
                  <a:pt x="322" y="64456"/>
                </a:lnTo>
                <a:lnTo>
                  <a:pt x="157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0" name="Google Shape;400;p19"/>
          <p:cNvGrpSpPr/>
          <p:nvPr/>
        </p:nvGrpSpPr>
        <p:grpSpPr>
          <a:xfrm>
            <a:off x="989005" y="-389666"/>
            <a:ext cx="62143" cy="897428"/>
            <a:chOff x="2038689" y="173907"/>
            <a:chExt cx="57599" cy="831799"/>
          </a:xfrm>
        </p:grpSpPr>
        <p:sp>
          <p:nvSpPr>
            <p:cNvPr id="401" name="Google Shape;401;p19"/>
            <p:cNvSpPr/>
            <p:nvPr/>
          </p:nvSpPr>
          <p:spPr>
            <a:xfrm>
              <a:off x="2038689" y="947872"/>
              <a:ext cx="57599" cy="57834"/>
            </a:xfrm>
            <a:custGeom>
              <a:avLst/>
              <a:gdLst/>
              <a:ahLst/>
              <a:cxnLst/>
              <a:rect l="l" t="t" r="r" b="b"/>
              <a:pathLst>
                <a:path w="2198" h="2207" fill="none" extrusionOk="0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w="2975" cap="flat" cmpd="sng">
              <a:solidFill>
                <a:schemeClr val="accent2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19"/>
            <p:cNvSpPr/>
            <p:nvPr/>
          </p:nvSpPr>
          <p:spPr>
            <a:xfrm>
              <a:off x="2063269" y="173907"/>
              <a:ext cx="8438" cy="692074"/>
            </a:xfrm>
            <a:custGeom>
              <a:avLst/>
              <a:gdLst/>
              <a:ahLst/>
              <a:cxnLst/>
              <a:rect l="l" t="t" r="r" b="b"/>
              <a:pathLst>
                <a:path w="322" h="26410" extrusionOk="0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3" name="Google Shape;403;p19"/>
          <p:cNvGrpSpPr/>
          <p:nvPr/>
        </p:nvGrpSpPr>
        <p:grpSpPr>
          <a:xfrm>
            <a:off x="8568723" y="2184809"/>
            <a:ext cx="214702" cy="2308597"/>
            <a:chOff x="8008096" y="2108910"/>
            <a:chExt cx="199001" cy="2139769"/>
          </a:xfrm>
        </p:grpSpPr>
        <p:sp>
          <p:nvSpPr>
            <p:cNvPr id="404" name="Google Shape;404;p19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19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6" name="Google Shape;406;p19"/>
          <p:cNvSpPr/>
          <p:nvPr/>
        </p:nvSpPr>
        <p:spPr>
          <a:xfrm>
            <a:off x="6423211" y="3192659"/>
            <a:ext cx="86853" cy="86825"/>
          </a:xfrm>
          <a:custGeom>
            <a:avLst/>
            <a:gdLst/>
            <a:ahLst/>
            <a:cxnLst/>
            <a:rect l="l" t="t" r="r" b="b"/>
            <a:pathLst>
              <a:path w="3072" h="3071" extrusionOk="0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7" name="Google Shape;407;p19"/>
          <p:cNvGrpSpPr/>
          <p:nvPr/>
        </p:nvGrpSpPr>
        <p:grpSpPr>
          <a:xfrm>
            <a:off x="8221223" y="9"/>
            <a:ext cx="214702" cy="2308597"/>
            <a:chOff x="8008096" y="2108910"/>
            <a:chExt cx="199001" cy="2139769"/>
          </a:xfrm>
        </p:grpSpPr>
        <p:sp>
          <p:nvSpPr>
            <p:cNvPr id="408" name="Google Shape;408;p19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19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list">
  <p:cSld name="CUSTOM_4"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20"/>
          <p:cNvSpPr txBox="1">
            <a:spLocks noGrp="1"/>
          </p:cNvSpPr>
          <p:nvPr>
            <p:ph type="body" idx="1"/>
          </p:nvPr>
        </p:nvSpPr>
        <p:spPr>
          <a:xfrm>
            <a:off x="597375" y="1063525"/>
            <a:ext cx="3908700" cy="378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ivvic Light"/>
              <a:buChar char="●"/>
              <a:defRPr sz="1200"/>
            </a:lvl1pPr>
            <a:lvl2pPr marL="914400" lvl="1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○"/>
              <a:defRPr/>
            </a:lvl2pPr>
            <a:lvl3pPr marL="1371600" lvl="2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■"/>
              <a:defRPr/>
            </a:lvl3pPr>
            <a:lvl4pPr marL="1828800" lvl="3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●"/>
              <a:defRPr/>
            </a:lvl4pPr>
            <a:lvl5pPr marL="2286000" lvl="4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○"/>
              <a:defRPr/>
            </a:lvl5pPr>
            <a:lvl6pPr marL="2743200" lvl="5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■"/>
              <a:defRPr/>
            </a:lvl6pPr>
            <a:lvl7pPr marL="3200400" lvl="6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●"/>
              <a:defRPr/>
            </a:lvl7pPr>
            <a:lvl8pPr marL="3657600" lvl="7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○"/>
              <a:defRPr/>
            </a:lvl8pPr>
            <a:lvl9pPr marL="4114800" lvl="8" indent="-292100" rtl="0">
              <a:spcBef>
                <a:spcPts val="1600"/>
              </a:spcBef>
              <a:spcAft>
                <a:spcPts val="1600"/>
              </a:spcAft>
              <a:buSzPts val="10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412" name="Google Shape;412;p20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413" name="Google Shape;413;p20"/>
          <p:cNvSpPr txBox="1">
            <a:spLocks noGrp="1"/>
          </p:cNvSpPr>
          <p:nvPr>
            <p:ph type="body" idx="2"/>
          </p:nvPr>
        </p:nvSpPr>
        <p:spPr>
          <a:xfrm>
            <a:off x="4690125" y="1063525"/>
            <a:ext cx="3908700" cy="378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5D37"/>
              </a:buClr>
              <a:buSzPts val="1000"/>
              <a:buFont typeface="Livvic Light"/>
              <a:buChar char="●"/>
              <a:defRPr sz="1200"/>
            </a:lvl1pPr>
            <a:lvl2pPr marL="914400" lvl="1" indent="-292100" rtl="0">
              <a:spcBef>
                <a:spcPts val="1600"/>
              </a:spcBef>
              <a:spcAft>
                <a:spcPts val="0"/>
              </a:spcAft>
              <a:buClr>
                <a:srgbClr val="FFC800"/>
              </a:buClr>
              <a:buSzPts val="1000"/>
              <a:buFont typeface="Nunito Light"/>
              <a:buChar char="○"/>
              <a:defRPr/>
            </a:lvl2pPr>
            <a:lvl3pPr marL="1371600" lvl="2" indent="-292100" rtl="0">
              <a:spcBef>
                <a:spcPts val="1600"/>
              </a:spcBef>
              <a:spcAft>
                <a:spcPts val="0"/>
              </a:spcAft>
              <a:buClr>
                <a:srgbClr val="FFC800"/>
              </a:buClr>
              <a:buSzPts val="1000"/>
              <a:buFont typeface="Nunito Light"/>
              <a:buChar char="■"/>
              <a:defRPr/>
            </a:lvl3pPr>
            <a:lvl4pPr marL="1828800" lvl="3" indent="-292100" rtl="0">
              <a:spcBef>
                <a:spcPts val="1600"/>
              </a:spcBef>
              <a:spcAft>
                <a:spcPts val="0"/>
              </a:spcAft>
              <a:buClr>
                <a:srgbClr val="FFC800"/>
              </a:buClr>
              <a:buSzPts val="1000"/>
              <a:buFont typeface="Nunito Light"/>
              <a:buChar char="●"/>
              <a:defRPr/>
            </a:lvl4pPr>
            <a:lvl5pPr marL="2286000" lvl="4" indent="-2921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○"/>
              <a:defRPr/>
            </a:lvl5pPr>
            <a:lvl6pPr marL="2743200" lvl="5" indent="-2921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■"/>
              <a:defRPr/>
            </a:lvl6pPr>
            <a:lvl7pPr marL="3200400" lvl="6" indent="-2921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●"/>
              <a:defRPr/>
            </a:lvl7pPr>
            <a:lvl8pPr marL="3657600" lvl="7" indent="-2921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○"/>
              <a:defRPr/>
            </a:lvl8pPr>
            <a:lvl9pPr marL="4114800" lvl="8" indent="-292100" rtl="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0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414" name="Google Shape;414;p20"/>
          <p:cNvSpPr/>
          <p:nvPr/>
        </p:nvSpPr>
        <p:spPr>
          <a:xfrm>
            <a:off x="8829925" y="1123700"/>
            <a:ext cx="108650" cy="108625"/>
          </a:xfrm>
          <a:custGeom>
            <a:avLst/>
            <a:gdLst/>
            <a:ahLst/>
            <a:cxnLst/>
            <a:rect l="l" t="t" r="r" b="b"/>
            <a:pathLst>
              <a:path w="4346" h="4345" extrusionOk="0">
                <a:moveTo>
                  <a:pt x="4027" y="337"/>
                </a:moveTo>
                <a:lnTo>
                  <a:pt x="4027" y="4008"/>
                </a:lnTo>
                <a:lnTo>
                  <a:pt x="338" y="4008"/>
                </a:lnTo>
                <a:lnTo>
                  <a:pt x="338" y="337"/>
                </a:lnTo>
                <a:close/>
                <a:moveTo>
                  <a:pt x="1" y="0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20"/>
          <p:cNvSpPr/>
          <p:nvPr/>
        </p:nvSpPr>
        <p:spPr>
          <a:xfrm>
            <a:off x="9156250" y="1340450"/>
            <a:ext cx="111450" cy="110975"/>
          </a:xfrm>
          <a:custGeom>
            <a:avLst/>
            <a:gdLst/>
            <a:ahLst/>
            <a:cxnLst/>
            <a:rect l="l" t="t" r="r" b="b"/>
            <a:pathLst>
              <a:path w="4458" h="4439" extrusionOk="0">
                <a:moveTo>
                  <a:pt x="4008" y="431"/>
                </a:moveTo>
                <a:lnTo>
                  <a:pt x="4008" y="4008"/>
                </a:lnTo>
                <a:lnTo>
                  <a:pt x="431" y="4008"/>
                </a:lnTo>
                <a:lnTo>
                  <a:pt x="431" y="431"/>
                </a:lnTo>
                <a:close/>
                <a:moveTo>
                  <a:pt x="0" y="1"/>
                </a:moveTo>
                <a:lnTo>
                  <a:pt x="0" y="4439"/>
                </a:lnTo>
                <a:lnTo>
                  <a:pt x="4457" y="4439"/>
                </a:lnTo>
                <a:lnTo>
                  <a:pt x="4457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20"/>
          <p:cNvSpPr/>
          <p:nvPr/>
        </p:nvSpPr>
        <p:spPr>
          <a:xfrm>
            <a:off x="5809850" y="214400"/>
            <a:ext cx="108625" cy="108625"/>
          </a:xfrm>
          <a:custGeom>
            <a:avLst/>
            <a:gdLst/>
            <a:ahLst/>
            <a:cxnLst/>
            <a:rect l="l" t="t" r="r" b="b"/>
            <a:pathLst>
              <a:path w="4345" h="4345" extrusionOk="0">
                <a:moveTo>
                  <a:pt x="4008" y="337"/>
                </a:moveTo>
                <a:lnTo>
                  <a:pt x="4008" y="4008"/>
                </a:lnTo>
                <a:lnTo>
                  <a:pt x="337" y="4008"/>
                </a:lnTo>
                <a:lnTo>
                  <a:pt x="337" y="337"/>
                </a:lnTo>
                <a:close/>
                <a:moveTo>
                  <a:pt x="0" y="0"/>
                </a:moveTo>
                <a:lnTo>
                  <a:pt x="0" y="4345"/>
                </a:lnTo>
                <a:lnTo>
                  <a:pt x="4345" y="4345"/>
                </a:lnTo>
                <a:lnTo>
                  <a:pt x="434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" name="Google Shape;417;p20"/>
          <p:cNvSpPr/>
          <p:nvPr/>
        </p:nvSpPr>
        <p:spPr>
          <a:xfrm>
            <a:off x="7079800" y="420088"/>
            <a:ext cx="164825" cy="164375"/>
          </a:xfrm>
          <a:custGeom>
            <a:avLst/>
            <a:gdLst/>
            <a:ahLst/>
            <a:cxnLst/>
            <a:rect l="l" t="t" r="r" b="b"/>
            <a:pathLst>
              <a:path w="6593" h="6575" extrusionOk="0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20"/>
          <p:cNvSpPr/>
          <p:nvPr/>
        </p:nvSpPr>
        <p:spPr>
          <a:xfrm>
            <a:off x="7952700" y="278513"/>
            <a:ext cx="44975" cy="44500"/>
          </a:xfrm>
          <a:custGeom>
            <a:avLst/>
            <a:gdLst/>
            <a:ahLst/>
            <a:cxnLst/>
            <a:rect l="l" t="t" r="r" b="b"/>
            <a:pathLst>
              <a:path w="1799" h="1780" extrusionOk="0">
                <a:moveTo>
                  <a:pt x="1" y="1"/>
                </a:moveTo>
                <a:lnTo>
                  <a:pt x="1" y="1780"/>
                </a:lnTo>
                <a:lnTo>
                  <a:pt x="1798" y="1780"/>
                </a:lnTo>
                <a:lnTo>
                  <a:pt x="1798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" name="Google Shape;419;p20"/>
          <p:cNvSpPr/>
          <p:nvPr/>
        </p:nvSpPr>
        <p:spPr>
          <a:xfrm>
            <a:off x="7372450" y="-69325"/>
            <a:ext cx="155925" cy="155925"/>
          </a:xfrm>
          <a:custGeom>
            <a:avLst/>
            <a:gdLst/>
            <a:ahLst/>
            <a:cxnLst/>
            <a:rect l="l" t="t" r="r" b="b"/>
            <a:pathLst>
              <a:path w="6237" h="6237" extrusionOk="0">
                <a:moveTo>
                  <a:pt x="0" y="0"/>
                </a:moveTo>
                <a:lnTo>
                  <a:pt x="0" y="6236"/>
                </a:lnTo>
                <a:lnTo>
                  <a:pt x="6236" y="6236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" name="Google Shape;420;p20"/>
          <p:cNvSpPr/>
          <p:nvPr/>
        </p:nvSpPr>
        <p:spPr>
          <a:xfrm>
            <a:off x="8464275" y="355050"/>
            <a:ext cx="155925" cy="156400"/>
          </a:xfrm>
          <a:custGeom>
            <a:avLst/>
            <a:gdLst/>
            <a:ahLst/>
            <a:cxnLst/>
            <a:rect l="l" t="t" r="r" b="b"/>
            <a:pathLst>
              <a:path w="6237" h="6256" extrusionOk="0">
                <a:moveTo>
                  <a:pt x="1" y="1"/>
                </a:moveTo>
                <a:lnTo>
                  <a:pt x="1" y="6256"/>
                </a:lnTo>
                <a:lnTo>
                  <a:pt x="6237" y="6256"/>
                </a:lnTo>
                <a:lnTo>
                  <a:pt x="6237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" name="Google Shape;421;p20"/>
          <p:cNvSpPr/>
          <p:nvPr/>
        </p:nvSpPr>
        <p:spPr>
          <a:xfrm>
            <a:off x="7264275" y="607363"/>
            <a:ext cx="122675" cy="122675"/>
          </a:xfrm>
          <a:custGeom>
            <a:avLst/>
            <a:gdLst/>
            <a:ahLst/>
            <a:cxnLst/>
            <a:rect l="l" t="t" r="r" b="b"/>
            <a:pathLst>
              <a:path w="4907" h="4907" extrusionOk="0">
                <a:moveTo>
                  <a:pt x="0" y="1"/>
                </a:moveTo>
                <a:lnTo>
                  <a:pt x="0" y="4907"/>
                </a:lnTo>
                <a:lnTo>
                  <a:pt x="4907" y="4907"/>
                </a:lnTo>
                <a:lnTo>
                  <a:pt x="4907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422;p20"/>
          <p:cNvSpPr/>
          <p:nvPr/>
        </p:nvSpPr>
        <p:spPr>
          <a:xfrm>
            <a:off x="6298850" y="907625"/>
            <a:ext cx="155925" cy="155900"/>
          </a:xfrm>
          <a:custGeom>
            <a:avLst/>
            <a:gdLst/>
            <a:ahLst/>
            <a:cxnLst/>
            <a:rect l="l" t="t" r="r" b="b"/>
            <a:pathLst>
              <a:path w="6237" h="6236" extrusionOk="0">
                <a:moveTo>
                  <a:pt x="1" y="0"/>
                </a:moveTo>
                <a:lnTo>
                  <a:pt x="1" y="6236"/>
                </a:lnTo>
                <a:lnTo>
                  <a:pt x="6237" y="6236"/>
                </a:lnTo>
                <a:lnTo>
                  <a:pt x="623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p20"/>
          <p:cNvSpPr/>
          <p:nvPr/>
        </p:nvSpPr>
        <p:spPr>
          <a:xfrm>
            <a:off x="-83000" y="4540463"/>
            <a:ext cx="164825" cy="164375"/>
          </a:xfrm>
          <a:custGeom>
            <a:avLst/>
            <a:gdLst/>
            <a:ahLst/>
            <a:cxnLst/>
            <a:rect l="l" t="t" r="r" b="b"/>
            <a:pathLst>
              <a:path w="6593" h="6575" extrusionOk="0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4" name="Google Shape;424;p20"/>
          <p:cNvSpPr/>
          <p:nvPr/>
        </p:nvSpPr>
        <p:spPr>
          <a:xfrm>
            <a:off x="101475" y="4727738"/>
            <a:ext cx="122675" cy="122675"/>
          </a:xfrm>
          <a:custGeom>
            <a:avLst/>
            <a:gdLst/>
            <a:ahLst/>
            <a:cxnLst/>
            <a:rect l="l" t="t" r="r" b="b"/>
            <a:pathLst>
              <a:path w="4907" h="4907" extrusionOk="0">
                <a:moveTo>
                  <a:pt x="0" y="1"/>
                </a:moveTo>
                <a:lnTo>
                  <a:pt x="0" y="4907"/>
                </a:lnTo>
                <a:lnTo>
                  <a:pt x="4907" y="4907"/>
                </a:lnTo>
                <a:lnTo>
                  <a:pt x="4907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3"/>
          <p:cNvSpPr/>
          <p:nvPr/>
        </p:nvSpPr>
        <p:spPr>
          <a:xfrm>
            <a:off x="7202390" y="916059"/>
            <a:ext cx="121434" cy="121434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3"/>
          <p:cNvSpPr/>
          <p:nvPr/>
        </p:nvSpPr>
        <p:spPr>
          <a:xfrm>
            <a:off x="8263673" y="2953681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extrusionOk="0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" name="Google Shape;41;p3"/>
          <p:cNvGrpSpPr/>
          <p:nvPr/>
        </p:nvGrpSpPr>
        <p:grpSpPr>
          <a:xfrm>
            <a:off x="8263682" y="-434366"/>
            <a:ext cx="188886" cy="1181531"/>
            <a:chOff x="2877432" y="975334"/>
            <a:chExt cx="188886" cy="1181531"/>
          </a:xfrm>
        </p:grpSpPr>
        <p:sp>
          <p:nvSpPr>
            <p:cNvPr id="42" name="Google Shape;42;p3"/>
            <p:cNvSpPr/>
            <p:nvPr/>
          </p:nvSpPr>
          <p:spPr>
            <a:xfrm>
              <a:off x="2877432" y="1968242"/>
              <a:ext cx="188886" cy="188624"/>
            </a:xfrm>
            <a:custGeom>
              <a:avLst/>
              <a:gdLst/>
              <a:ahLst/>
              <a:cxnLst/>
              <a:rect l="l" t="t" r="r" b="b"/>
              <a:pathLst>
                <a:path w="7208" h="7198" fill="none" extrusionOk="0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w="5750" cap="flat" cmpd="sng">
              <a:solidFill>
                <a:schemeClr val="accent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3"/>
            <p:cNvSpPr/>
            <p:nvPr/>
          </p:nvSpPr>
          <p:spPr>
            <a:xfrm>
              <a:off x="2905393" y="1452501"/>
              <a:ext cx="133226" cy="133252"/>
            </a:xfrm>
            <a:custGeom>
              <a:avLst/>
              <a:gdLst/>
              <a:ahLst/>
              <a:cxnLst/>
              <a:rect l="l" t="t" r="r" b="b"/>
              <a:pathLst>
                <a:path w="5084" h="5085" fill="none" extrusionOk="0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w="4125" cap="flat" cmpd="sng">
              <a:solidFill>
                <a:schemeClr val="accent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3"/>
            <p:cNvSpPr/>
            <p:nvPr/>
          </p:nvSpPr>
          <p:spPr>
            <a:xfrm>
              <a:off x="2931651" y="975334"/>
              <a:ext cx="80476" cy="80711"/>
            </a:xfrm>
            <a:custGeom>
              <a:avLst/>
              <a:gdLst/>
              <a:ahLst/>
              <a:cxnLst/>
              <a:rect l="l" t="t" r="r" b="b"/>
              <a:pathLst>
                <a:path w="3071" h="3080" fill="none" extrusionOk="0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w="2525" cap="flat" cmpd="sng">
              <a:solidFill>
                <a:schemeClr val="accent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3"/>
          <p:cNvSpPr/>
          <p:nvPr/>
        </p:nvSpPr>
        <p:spPr>
          <a:xfrm>
            <a:off x="8485996" y="1614632"/>
            <a:ext cx="80502" cy="80476"/>
          </a:xfrm>
          <a:custGeom>
            <a:avLst/>
            <a:gdLst/>
            <a:ahLst/>
            <a:cxnLst/>
            <a:rect l="l" t="t" r="r" b="b"/>
            <a:pathLst>
              <a:path w="3072" h="3071" extrusionOk="0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" name="Google Shape;46;p3"/>
          <p:cNvGrpSpPr/>
          <p:nvPr/>
        </p:nvGrpSpPr>
        <p:grpSpPr>
          <a:xfrm>
            <a:off x="3643898" y="-436198"/>
            <a:ext cx="133252" cy="1952377"/>
            <a:chOff x="6780548" y="337714"/>
            <a:chExt cx="133252" cy="1952377"/>
          </a:xfrm>
        </p:grpSpPr>
        <p:sp>
          <p:nvSpPr>
            <p:cNvPr id="47" name="Google Shape;47;p3"/>
            <p:cNvSpPr/>
            <p:nvPr/>
          </p:nvSpPr>
          <p:spPr>
            <a:xfrm>
              <a:off x="6780548" y="2156839"/>
              <a:ext cx="133252" cy="133252"/>
            </a:xfrm>
            <a:custGeom>
              <a:avLst/>
              <a:gdLst/>
              <a:ahLst/>
              <a:cxnLst/>
              <a:rect l="l" t="t" r="r" b="b"/>
              <a:pathLst>
                <a:path w="5085" h="5085" fill="none" extrusionOk="0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chemeClr val="accent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3"/>
            <p:cNvSpPr/>
            <p:nvPr/>
          </p:nvSpPr>
          <p:spPr>
            <a:xfrm>
              <a:off x="6842943" y="337714"/>
              <a:ext cx="8464" cy="1695359"/>
            </a:xfrm>
            <a:custGeom>
              <a:avLst/>
              <a:gdLst/>
              <a:ahLst/>
              <a:cxnLst/>
              <a:rect l="l" t="t" r="r" b="b"/>
              <a:pathLst>
                <a:path w="323" h="64696" extrusionOk="0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" name="Google Shape;49;p3"/>
          <p:cNvSpPr/>
          <p:nvPr/>
        </p:nvSpPr>
        <p:spPr>
          <a:xfrm>
            <a:off x="8935726" y="10"/>
            <a:ext cx="8464" cy="2519637"/>
          </a:xfrm>
          <a:custGeom>
            <a:avLst/>
            <a:gdLst/>
            <a:ahLst/>
            <a:cxnLst/>
            <a:rect l="l" t="t" r="r" b="b"/>
            <a:pathLst>
              <a:path w="323" h="96151" extrusionOk="0">
                <a:moveTo>
                  <a:pt x="166" y="0"/>
                </a:moveTo>
                <a:lnTo>
                  <a:pt x="1" y="96150"/>
                </a:lnTo>
                <a:lnTo>
                  <a:pt x="323" y="96150"/>
                </a:lnTo>
                <a:lnTo>
                  <a:pt x="16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0" name="Google Shape;50;p3"/>
          <p:cNvGrpSpPr/>
          <p:nvPr/>
        </p:nvGrpSpPr>
        <p:grpSpPr>
          <a:xfrm>
            <a:off x="8008096" y="2108910"/>
            <a:ext cx="199001" cy="2139769"/>
            <a:chOff x="8008096" y="2108910"/>
            <a:chExt cx="199001" cy="2139769"/>
          </a:xfrm>
        </p:grpSpPr>
        <p:sp>
          <p:nvSpPr>
            <p:cNvPr id="51" name="Google Shape;51;p3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3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" name="Google Shape;53;p3"/>
          <p:cNvGrpSpPr/>
          <p:nvPr/>
        </p:nvGrpSpPr>
        <p:grpSpPr>
          <a:xfrm>
            <a:off x="520996" y="1091548"/>
            <a:ext cx="199001" cy="2139769"/>
            <a:chOff x="8008096" y="2108910"/>
            <a:chExt cx="199001" cy="2139769"/>
          </a:xfrm>
        </p:grpSpPr>
        <p:sp>
          <p:nvSpPr>
            <p:cNvPr id="54" name="Google Shape;54;p3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3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" name="Google Shape;56;p3"/>
          <p:cNvSpPr txBox="1">
            <a:spLocks noGrp="1"/>
          </p:cNvSpPr>
          <p:nvPr>
            <p:ph type="ctrTitle"/>
          </p:nvPr>
        </p:nvSpPr>
        <p:spPr>
          <a:xfrm>
            <a:off x="2031287" y="1742775"/>
            <a:ext cx="2622000" cy="83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57" name="Google Shape;57;p3"/>
          <p:cNvSpPr txBox="1">
            <a:spLocks noGrp="1"/>
          </p:cNvSpPr>
          <p:nvPr>
            <p:ph type="subTitle" idx="1"/>
          </p:nvPr>
        </p:nvSpPr>
        <p:spPr>
          <a:xfrm>
            <a:off x="1791587" y="2417450"/>
            <a:ext cx="3101400" cy="10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3"/>
          <p:cNvSpPr txBox="1">
            <a:spLocks noGrp="1"/>
          </p:cNvSpPr>
          <p:nvPr>
            <p:ph type="title" idx="2" hasCustomPrompt="1"/>
          </p:nvPr>
        </p:nvSpPr>
        <p:spPr>
          <a:xfrm>
            <a:off x="5834900" y="2122225"/>
            <a:ext cx="9810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5"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4"/>
          <p:cNvSpPr txBox="1">
            <a:spLocks noGrp="1"/>
          </p:cNvSpPr>
          <p:nvPr>
            <p:ph type="body" idx="1"/>
          </p:nvPr>
        </p:nvSpPr>
        <p:spPr>
          <a:xfrm>
            <a:off x="618825" y="1679175"/>
            <a:ext cx="3534300" cy="209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1" name="Google Shape;61;p4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2686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4"/>
          <p:cNvSpPr/>
          <p:nvPr/>
        </p:nvSpPr>
        <p:spPr>
          <a:xfrm>
            <a:off x="720000" y="4690125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4"/>
          <p:cNvSpPr/>
          <p:nvPr/>
        </p:nvSpPr>
        <p:spPr>
          <a:xfrm>
            <a:off x="2058475" y="4152200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4"/>
          <p:cNvSpPr/>
          <p:nvPr/>
        </p:nvSpPr>
        <p:spPr>
          <a:xfrm>
            <a:off x="1432075" y="4296400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4"/>
          <p:cNvSpPr/>
          <p:nvPr/>
        </p:nvSpPr>
        <p:spPr>
          <a:xfrm>
            <a:off x="2194725" y="4474775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4"/>
          <p:cNvSpPr/>
          <p:nvPr/>
        </p:nvSpPr>
        <p:spPr>
          <a:xfrm>
            <a:off x="1585475" y="4695513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7" name="Google Shape;67;p4"/>
          <p:cNvGrpSpPr/>
          <p:nvPr/>
        </p:nvGrpSpPr>
        <p:grpSpPr>
          <a:xfrm>
            <a:off x="8148521" y="3004593"/>
            <a:ext cx="98059" cy="1147596"/>
            <a:chOff x="3347921" y="16006"/>
            <a:chExt cx="98059" cy="1147596"/>
          </a:xfrm>
        </p:grpSpPr>
        <p:sp>
          <p:nvSpPr>
            <p:cNvPr id="68" name="Google Shape;68;p4"/>
            <p:cNvSpPr/>
            <p:nvPr/>
          </p:nvSpPr>
          <p:spPr>
            <a:xfrm>
              <a:off x="3347921" y="1065280"/>
              <a:ext cx="98059" cy="98321"/>
            </a:xfrm>
            <a:custGeom>
              <a:avLst/>
              <a:gdLst/>
              <a:ahLst/>
              <a:cxnLst/>
              <a:rect l="l" t="t" r="r" b="b"/>
              <a:pathLst>
                <a:path w="3742" h="3752" fill="none" extrusionOk="0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w="2975" cap="flat" cmpd="sng">
              <a:solidFill>
                <a:schemeClr val="accent1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4"/>
            <p:cNvSpPr/>
            <p:nvPr/>
          </p:nvSpPr>
          <p:spPr>
            <a:xfrm>
              <a:off x="3392705" y="16006"/>
              <a:ext cx="8464" cy="894665"/>
            </a:xfrm>
            <a:custGeom>
              <a:avLst/>
              <a:gdLst/>
              <a:ahLst/>
              <a:cxnLst/>
              <a:rect l="l" t="t" r="r" b="b"/>
              <a:pathLst>
                <a:path w="323" h="34141" extrusionOk="0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" name="Google Shape;70;p4"/>
          <p:cNvGrpSpPr/>
          <p:nvPr/>
        </p:nvGrpSpPr>
        <p:grpSpPr>
          <a:xfrm>
            <a:off x="281421" y="3769263"/>
            <a:ext cx="121172" cy="760495"/>
            <a:chOff x="5245196" y="3136513"/>
            <a:chExt cx="121172" cy="760495"/>
          </a:xfrm>
        </p:grpSpPr>
        <p:sp>
          <p:nvSpPr>
            <p:cNvPr id="71" name="Google Shape;71;p4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4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" name="Google Shape;73;p4"/>
          <p:cNvGrpSpPr/>
          <p:nvPr/>
        </p:nvGrpSpPr>
        <p:grpSpPr>
          <a:xfrm>
            <a:off x="8534739" y="4069632"/>
            <a:ext cx="57599" cy="831799"/>
            <a:chOff x="2038689" y="173907"/>
            <a:chExt cx="57599" cy="831799"/>
          </a:xfrm>
        </p:grpSpPr>
        <p:sp>
          <p:nvSpPr>
            <p:cNvPr id="74" name="Google Shape;74;p4"/>
            <p:cNvSpPr/>
            <p:nvPr/>
          </p:nvSpPr>
          <p:spPr>
            <a:xfrm>
              <a:off x="2038689" y="947872"/>
              <a:ext cx="57599" cy="57834"/>
            </a:xfrm>
            <a:custGeom>
              <a:avLst/>
              <a:gdLst/>
              <a:ahLst/>
              <a:cxnLst/>
              <a:rect l="l" t="t" r="r" b="b"/>
              <a:pathLst>
                <a:path w="2198" h="2207" fill="none" extrusionOk="0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w="2975" cap="flat" cmpd="sng">
              <a:solidFill>
                <a:schemeClr val="accent2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4"/>
            <p:cNvSpPr/>
            <p:nvPr/>
          </p:nvSpPr>
          <p:spPr>
            <a:xfrm>
              <a:off x="2063269" y="173907"/>
              <a:ext cx="8438" cy="692074"/>
            </a:xfrm>
            <a:custGeom>
              <a:avLst/>
              <a:gdLst/>
              <a:ahLst/>
              <a:cxnLst/>
              <a:rect l="l" t="t" r="r" b="b"/>
              <a:pathLst>
                <a:path w="322" h="26410" extrusionOk="0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76;p4"/>
          <p:cNvSpPr/>
          <p:nvPr/>
        </p:nvSpPr>
        <p:spPr>
          <a:xfrm>
            <a:off x="7686100" y="4568875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4"/>
          <p:cNvSpPr/>
          <p:nvPr/>
        </p:nvSpPr>
        <p:spPr>
          <a:xfrm>
            <a:off x="8868125" y="3769263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5"/>
          <p:cNvSpPr txBox="1">
            <a:spLocks noGrp="1"/>
          </p:cNvSpPr>
          <p:nvPr>
            <p:ph type="ctrTitle"/>
          </p:nvPr>
        </p:nvSpPr>
        <p:spPr>
          <a:xfrm>
            <a:off x="923625" y="1196026"/>
            <a:ext cx="982200" cy="577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80" name="Google Shape;80;p5"/>
          <p:cNvSpPr txBox="1">
            <a:spLocks noGrp="1"/>
          </p:cNvSpPr>
          <p:nvPr>
            <p:ph type="subTitle" idx="1"/>
          </p:nvPr>
        </p:nvSpPr>
        <p:spPr>
          <a:xfrm>
            <a:off x="923637" y="1684093"/>
            <a:ext cx="26205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81" name="Google Shape;81;p5"/>
          <p:cNvSpPr txBox="1">
            <a:spLocks noGrp="1"/>
          </p:cNvSpPr>
          <p:nvPr>
            <p:ph type="ctrTitle" idx="2"/>
          </p:nvPr>
        </p:nvSpPr>
        <p:spPr>
          <a:xfrm>
            <a:off x="7050379" y="1196025"/>
            <a:ext cx="1137300" cy="577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82" name="Google Shape;82;p5"/>
          <p:cNvSpPr txBox="1">
            <a:spLocks noGrp="1"/>
          </p:cNvSpPr>
          <p:nvPr>
            <p:ph type="subTitle" idx="3"/>
          </p:nvPr>
        </p:nvSpPr>
        <p:spPr>
          <a:xfrm>
            <a:off x="5450166" y="1684093"/>
            <a:ext cx="27375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5"/>
          <p:cNvSpPr txBox="1">
            <a:spLocks noGrp="1"/>
          </p:cNvSpPr>
          <p:nvPr>
            <p:ph type="ctrTitle" idx="4"/>
          </p:nvPr>
        </p:nvSpPr>
        <p:spPr>
          <a:xfrm>
            <a:off x="618825" y="411675"/>
            <a:ext cx="4618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84" name="Google Shape;84;p5"/>
          <p:cNvSpPr/>
          <p:nvPr/>
        </p:nvSpPr>
        <p:spPr>
          <a:xfrm>
            <a:off x="7131388" y="365350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5"/>
          <p:cNvSpPr/>
          <p:nvPr/>
        </p:nvSpPr>
        <p:spPr>
          <a:xfrm>
            <a:off x="8403188" y="218375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5"/>
          <p:cNvSpPr/>
          <p:nvPr/>
        </p:nvSpPr>
        <p:spPr>
          <a:xfrm>
            <a:off x="7776788" y="362575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5"/>
          <p:cNvSpPr/>
          <p:nvPr/>
        </p:nvSpPr>
        <p:spPr>
          <a:xfrm>
            <a:off x="8539438" y="540950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8" name="Google Shape;88;p5"/>
          <p:cNvGrpSpPr/>
          <p:nvPr/>
        </p:nvGrpSpPr>
        <p:grpSpPr>
          <a:xfrm>
            <a:off x="6626134" y="-164562"/>
            <a:ext cx="121172" cy="760495"/>
            <a:chOff x="5245196" y="3136513"/>
            <a:chExt cx="121172" cy="760495"/>
          </a:xfrm>
        </p:grpSpPr>
        <p:sp>
          <p:nvSpPr>
            <p:cNvPr id="89" name="Google Shape;89;p5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5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1" name="Google Shape;91;p5"/>
          <p:cNvSpPr/>
          <p:nvPr/>
        </p:nvSpPr>
        <p:spPr>
          <a:xfrm>
            <a:off x="318213" y="4418900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5"/>
          <p:cNvSpPr/>
          <p:nvPr/>
        </p:nvSpPr>
        <p:spPr>
          <a:xfrm>
            <a:off x="454463" y="4741475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6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95" name="Google Shape;95;p6"/>
          <p:cNvSpPr/>
          <p:nvPr/>
        </p:nvSpPr>
        <p:spPr>
          <a:xfrm>
            <a:off x="7573050" y="277375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6"/>
          <p:cNvSpPr/>
          <p:nvPr/>
        </p:nvSpPr>
        <p:spPr>
          <a:xfrm>
            <a:off x="8985850" y="411675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6"/>
          <p:cNvSpPr/>
          <p:nvPr/>
        </p:nvSpPr>
        <p:spPr>
          <a:xfrm>
            <a:off x="8359450" y="555875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6"/>
          <p:cNvSpPr/>
          <p:nvPr/>
        </p:nvSpPr>
        <p:spPr>
          <a:xfrm>
            <a:off x="9122100" y="734250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6"/>
          <p:cNvSpPr/>
          <p:nvPr/>
        </p:nvSpPr>
        <p:spPr>
          <a:xfrm>
            <a:off x="8798600" y="108865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6"/>
          <p:cNvSpPr/>
          <p:nvPr/>
        </p:nvSpPr>
        <p:spPr>
          <a:xfrm>
            <a:off x="6099342" y="-150600"/>
            <a:ext cx="96045" cy="95462"/>
          </a:xfrm>
          <a:custGeom>
            <a:avLst/>
            <a:gdLst/>
            <a:ahLst/>
            <a:cxnLst/>
            <a:rect l="l" t="t" r="r" b="b"/>
            <a:pathLst>
              <a:path w="3128" h="3109" extrusionOk="0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6"/>
          <p:cNvSpPr/>
          <p:nvPr/>
        </p:nvSpPr>
        <p:spPr>
          <a:xfrm>
            <a:off x="6702523" y="444536"/>
            <a:ext cx="95493" cy="95462"/>
          </a:xfrm>
          <a:custGeom>
            <a:avLst/>
            <a:gdLst/>
            <a:ahLst/>
            <a:cxnLst/>
            <a:rect l="l" t="t" r="r" b="b"/>
            <a:pathLst>
              <a:path w="3110" h="3109" extrusionOk="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6"/>
          <p:cNvSpPr/>
          <p:nvPr/>
        </p:nvSpPr>
        <p:spPr>
          <a:xfrm>
            <a:off x="5904975" y="143222"/>
            <a:ext cx="82259" cy="82259"/>
          </a:xfrm>
          <a:custGeom>
            <a:avLst/>
            <a:gdLst/>
            <a:ahLst/>
            <a:cxnLst/>
            <a:rect l="l" t="t" r="r" b="b"/>
            <a:pathLst>
              <a:path w="2679" h="2679" extrusionOk="0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6"/>
          <p:cNvSpPr/>
          <p:nvPr/>
        </p:nvSpPr>
        <p:spPr>
          <a:xfrm>
            <a:off x="303600" y="4401725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6"/>
          <p:cNvSpPr/>
          <p:nvPr/>
        </p:nvSpPr>
        <p:spPr>
          <a:xfrm>
            <a:off x="564075" y="475390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7"/>
          <p:cNvSpPr txBox="1">
            <a:spLocks noGrp="1"/>
          </p:cNvSpPr>
          <p:nvPr>
            <p:ph type="body" idx="1"/>
          </p:nvPr>
        </p:nvSpPr>
        <p:spPr>
          <a:xfrm>
            <a:off x="618306" y="2199025"/>
            <a:ext cx="1905900" cy="129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07" name="Google Shape;107;p7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108" name="Google Shape;108;p7"/>
          <p:cNvSpPr/>
          <p:nvPr/>
        </p:nvSpPr>
        <p:spPr>
          <a:xfrm>
            <a:off x="7131388" y="365350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7"/>
          <p:cNvSpPr/>
          <p:nvPr/>
        </p:nvSpPr>
        <p:spPr>
          <a:xfrm>
            <a:off x="8403188" y="218375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7"/>
          <p:cNvSpPr/>
          <p:nvPr/>
        </p:nvSpPr>
        <p:spPr>
          <a:xfrm>
            <a:off x="7776788" y="362575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7"/>
          <p:cNvSpPr/>
          <p:nvPr/>
        </p:nvSpPr>
        <p:spPr>
          <a:xfrm>
            <a:off x="8539438" y="540950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2" name="Google Shape;112;p7"/>
          <p:cNvGrpSpPr/>
          <p:nvPr/>
        </p:nvGrpSpPr>
        <p:grpSpPr>
          <a:xfrm>
            <a:off x="6626134" y="-164562"/>
            <a:ext cx="121172" cy="760495"/>
            <a:chOff x="5245196" y="3136513"/>
            <a:chExt cx="121172" cy="760495"/>
          </a:xfrm>
        </p:grpSpPr>
        <p:sp>
          <p:nvSpPr>
            <p:cNvPr id="113" name="Google Shape;113;p7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7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5" name="Google Shape;115;p7"/>
          <p:cNvSpPr/>
          <p:nvPr/>
        </p:nvSpPr>
        <p:spPr>
          <a:xfrm>
            <a:off x="318213" y="4418900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7"/>
          <p:cNvSpPr/>
          <p:nvPr/>
        </p:nvSpPr>
        <p:spPr>
          <a:xfrm>
            <a:off x="454463" y="4741475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8"/>
          <p:cNvSpPr txBox="1">
            <a:spLocks noGrp="1"/>
          </p:cNvSpPr>
          <p:nvPr>
            <p:ph type="title"/>
          </p:nvPr>
        </p:nvSpPr>
        <p:spPr>
          <a:xfrm>
            <a:off x="2037000" y="1496400"/>
            <a:ext cx="5070000" cy="215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19" name="Google Shape;119;p8"/>
          <p:cNvSpPr/>
          <p:nvPr/>
        </p:nvSpPr>
        <p:spPr>
          <a:xfrm>
            <a:off x="1060456" y="1158638"/>
            <a:ext cx="121198" cy="121434"/>
          </a:xfrm>
          <a:custGeom>
            <a:avLst/>
            <a:gdLst/>
            <a:ahLst/>
            <a:cxnLst/>
            <a:rect l="l" t="t" r="r" b="b"/>
            <a:pathLst>
              <a:path w="4625" h="4634" extrusionOk="0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8"/>
          <p:cNvSpPr/>
          <p:nvPr/>
        </p:nvSpPr>
        <p:spPr>
          <a:xfrm>
            <a:off x="7799740" y="916059"/>
            <a:ext cx="121434" cy="121434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8"/>
          <p:cNvSpPr/>
          <p:nvPr/>
        </p:nvSpPr>
        <p:spPr>
          <a:xfrm>
            <a:off x="5257933" y="2452405"/>
            <a:ext cx="57599" cy="57599"/>
          </a:xfrm>
          <a:custGeom>
            <a:avLst/>
            <a:gdLst/>
            <a:ahLst/>
            <a:cxnLst/>
            <a:rect l="l" t="t" r="r" b="b"/>
            <a:pathLst>
              <a:path w="2198" h="2198" fill="none" extrusionOk="0">
                <a:moveTo>
                  <a:pt x="1" y="1"/>
                </a:moveTo>
                <a:lnTo>
                  <a:pt x="2198" y="1"/>
                </a:lnTo>
                <a:lnTo>
                  <a:pt x="2198" y="2198"/>
                </a:lnTo>
                <a:lnTo>
                  <a:pt x="1" y="2198"/>
                </a:lnTo>
                <a:close/>
              </a:path>
            </a:pathLst>
          </a:custGeom>
          <a:noFill/>
          <a:ln w="1375" cap="flat" cmpd="sng">
            <a:solidFill>
              <a:schemeClr val="accent1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8"/>
          <p:cNvSpPr/>
          <p:nvPr/>
        </p:nvSpPr>
        <p:spPr>
          <a:xfrm>
            <a:off x="275669" y="1557059"/>
            <a:ext cx="57834" cy="57599"/>
          </a:xfrm>
          <a:custGeom>
            <a:avLst/>
            <a:gdLst/>
            <a:ahLst/>
            <a:cxnLst/>
            <a:rect l="l" t="t" r="r" b="b"/>
            <a:pathLst>
              <a:path w="2207" h="2198" fill="none" extrusionOk="0">
                <a:moveTo>
                  <a:pt x="0" y="0"/>
                </a:moveTo>
                <a:lnTo>
                  <a:pt x="2207" y="0"/>
                </a:lnTo>
                <a:lnTo>
                  <a:pt x="2207" y="2197"/>
                </a:lnTo>
                <a:lnTo>
                  <a:pt x="0" y="2197"/>
                </a:lnTo>
                <a:close/>
              </a:path>
            </a:pathLst>
          </a:custGeom>
          <a:noFill/>
          <a:ln w="2975" cap="flat" cmpd="sng">
            <a:solidFill>
              <a:schemeClr val="accent2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8"/>
          <p:cNvSpPr/>
          <p:nvPr/>
        </p:nvSpPr>
        <p:spPr>
          <a:xfrm>
            <a:off x="2307882" y="3002386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fill="none" extrusionOk="0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w="2975" cap="flat" cmpd="sng">
            <a:solidFill>
              <a:schemeClr val="accent2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8"/>
          <p:cNvSpPr/>
          <p:nvPr/>
        </p:nvSpPr>
        <p:spPr>
          <a:xfrm>
            <a:off x="8263673" y="2953681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extrusionOk="0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5" name="Google Shape;125;p8"/>
          <p:cNvGrpSpPr/>
          <p:nvPr/>
        </p:nvGrpSpPr>
        <p:grpSpPr>
          <a:xfrm>
            <a:off x="8263682" y="-434366"/>
            <a:ext cx="188886" cy="1181531"/>
            <a:chOff x="2877432" y="975334"/>
            <a:chExt cx="188886" cy="1181531"/>
          </a:xfrm>
        </p:grpSpPr>
        <p:sp>
          <p:nvSpPr>
            <p:cNvPr id="126" name="Google Shape;126;p8"/>
            <p:cNvSpPr/>
            <p:nvPr/>
          </p:nvSpPr>
          <p:spPr>
            <a:xfrm>
              <a:off x="2877432" y="1968242"/>
              <a:ext cx="188886" cy="188624"/>
            </a:xfrm>
            <a:custGeom>
              <a:avLst/>
              <a:gdLst/>
              <a:ahLst/>
              <a:cxnLst/>
              <a:rect l="l" t="t" r="r" b="b"/>
              <a:pathLst>
                <a:path w="7208" h="7198" fill="none" extrusionOk="0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w="5750" cap="flat" cmpd="sng">
              <a:solidFill>
                <a:schemeClr val="accent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8"/>
            <p:cNvSpPr/>
            <p:nvPr/>
          </p:nvSpPr>
          <p:spPr>
            <a:xfrm>
              <a:off x="2905393" y="1452501"/>
              <a:ext cx="133226" cy="133252"/>
            </a:xfrm>
            <a:custGeom>
              <a:avLst/>
              <a:gdLst/>
              <a:ahLst/>
              <a:cxnLst/>
              <a:rect l="l" t="t" r="r" b="b"/>
              <a:pathLst>
                <a:path w="5084" h="5085" fill="none" extrusionOk="0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w="4125" cap="flat" cmpd="sng">
              <a:solidFill>
                <a:schemeClr val="accent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8"/>
            <p:cNvSpPr/>
            <p:nvPr/>
          </p:nvSpPr>
          <p:spPr>
            <a:xfrm>
              <a:off x="2931651" y="975334"/>
              <a:ext cx="80476" cy="80711"/>
            </a:xfrm>
            <a:custGeom>
              <a:avLst/>
              <a:gdLst/>
              <a:ahLst/>
              <a:cxnLst/>
              <a:rect l="l" t="t" r="r" b="b"/>
              <a:pathLst>
                <a:path w="3071" h="3080" fill="none" extrusionOk="0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w="2525" cap="flat" cmpd="sng">
              <a:solidFill>
                <a:schemeClr val="accent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9" name="Google Shape;129;p8"/>
          <p:cNvSpPr/>
          <p:nvPr/>
        </p:nvSpPr>
        <p:spPr>
          <a:xfrm>
            <a:off x="8485996" y="1614632"/>
            <a:ext cx="80502" cy="80476"/>
          </a:xfrm>
          <a:custGeom>
            <a:avLst/>
            <a:gdLst/>
            <a:ahLst/>
            <a:cxnLst/>
            <a:rect l="l" t="t" r="r" b="b"/>
            <a:pathLst>
              <a:path w="3072" h="3071" extrusionOk="0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8"/>
          <p:cNvSpPr/>
          <p:nvPr/>
        </p:nvSpPr>
        <p:spPr>
          <a:xfrm>
            <a:off x="6293004" y="835609"/>
            <a:ext cx="80476" cy="80476"/>
          </a:xfrm>
          <a:custGeom>
            <a:avLst/>
            <a:gdLst/>
            <a:ahLst/>
            <a:cxnLst/>
            <a:rect l="l" t="t" r="r" b="b"/>
            <a:pathLst>
              <a:path w="3071" h="3071" extrusionOk="0">
                <a:moveTo>
                  <a:pt x="1" y="1"/>
                </a:moveTo>
                <a:lnTo>
                  <a:pt x="1" y="3071"/>
                </a:lnTo>
                <a:lnTo>
                  <a:pt x="3071" y="3071"/>
                </a:lnTo>
                <a:lnTo>
                  <a:pt x="3071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8"/>
          <p:cNvSpPr/>
          <p:nvPr/>
        </p:nvSpPr>
        <p:spPr>
          <a:xfrm>
            <a:off x="1778504" y="2156778"/>
            <a:ext cx="119993" cy="119966"/>
          </a:xfrm>
          <a:custGeom>
            <a:avLst/>
            <a:gdLst/>
            <a:ahLst/>
            <a:cxnLst/>
            <a:rect l="l" t="t" r="r" b="b"/>
            <a:pathLst>
              <a:path w="4579" h="4578" extrusionOk="0">
                <a:moveTo>
                  <a:pt x="1" y="0"/>
                </a:moveTo>
                <a:lnTo>
                  <a:pt x="1" y="4578"/>
                </a:lnTo>
                <a:lnTo>
                  <a:pt x="4578" y="4578"/>
                </a:lnTo>
                <a:lnTo>
                  <a:pt x="457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2" name="Google Shape;132;p8"/>
          <p:cNvGrpSpPr/>
          <p:nvPr/>
        </p:nvGrpSpPr>
        <p:grpSpPr>
          <a:xfrm>
            <a:off x="3090746" y="-533657"/>
            <a:ext cx="98059" cy="1147596"/>
            <a:chOff x="3347921" y="16006"/>
            <a:chExt cx="98059" cy="1147596"/>
          </a:xfrm>
        </p:grpSpPr>
        <p:sp>
          <p:nvSpPr>
            <p:cNvPr id="133" name="Google Shape;133;p8"/>
            <p:cNvSpPr/>
            <p:nvPr/>
          </p:nvSpPr>
          <p:spPr>
            <a:xfrm>
              <a:off x="3347921" y="1065280"/>
              <a:ext cx="98059" cy="98321"/>
            </a:xfrm>
            <a:custGeom>
              <a:avLst/>
              <a:gdLst/>
              <a:ahLst/>
              <a:cxnLst/>
              <a:rect l="l" t="t" r="r" b="b"/>
              <a:pathLst>
                <a:path w="3742" h="3752" fill="none" extrusionOk="0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w="2975" cap="flat" cmpd="sng">
              <a:solidFill>
                <a:schemeClr val="accent1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8"/>
            <p:cNvSpPr/>
            <p:nvPr/>
          </p:nvSpPr>
          <p:spPr>
            <a:xfrm>
              <a:off x="3392705" y="16006"/>
              <a:ext cx="8464" cy="894665"/>
            </a:xfrm>
            <a:custGeom>
              <a:avLst/>
              <a:gdLst/>
              <a:ahLst/>
              <a:cxnLst/>
              <a:rect l="l" t="t" r="r" b="b"/>
              <a:pathLst>
                <a:path w="323" h="34141" extrusionOk="0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" name="Google Shape;135;p8"/>
          <p:cNvGrpSpPr/>
          <p:nvPr/>
        </p:nvGrpSpPr>
        <p:grpSpPr>
          <a:xfrm>
            <a:off x="4892771" y="-340112"/>
            <a:ext cx="121172" cy="760495"/>
            <a:chOff x="5245196" y="3136513"/>
            <a:chExt cx="121172" cy="760495"/>
          </a:xfrm>
        </p:grpSpPr>
        <p:sp>
          <p:nvSpPr>
            <p:cNvPr id="136" name="Google Shape;136;p8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8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8" name="Google Shape;138;p8"/>
          <p:cNvGrpSpPr/>
          <p:nvPr/>
        </p:nvGrpSpPr>
        <p:grpSpPr>
          <a:xfrm>
            <a:off x="6967836" y="85439"/>
            <a:ext cx="133252" cy="1952377"/>
            <a:chOff x="6780548" y="337714"/>
            <a:chExt cx="133252" cy="1952377"/>
          </a:xfrm>
        </p:grpSpPr>
        <p:sp>
          <p:nvSpPr>
            <p:cNvPr id="139" name="Google Shape;139;p8"/>
            <p:cNvSpPr/>
            <p:nvPr/>
          </p:nvSpPr>
          <p:spPr>
            <a:xfrm>
              <a:off x="6780548" y="2156839"/>
              <a:ext cx="133252" cy="133252"/>
            </a:xfrm>
            <a:custGeom>
              <a:avLst/>
              <a:gdLst/>
              <a:ahLst/>
              <a:cxnLst/>
              <a:rect l="l" t="t" r="r" b="b"/>
              <a:pathLst>
                <a:path w="5085" h="5085" fill="none" extrusionOk="0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chemeClr val="accent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8"/>
            <p:cNvSpPr/>
            <p:nvPr/>
          </p:nvSpPr>
          <p:spPr>
            <a:xfrm>
              <a:off x="6842943" y="337714"/>
              <a:ext cx="8464" cy="1695359"/>
            </a:xfrm>
            <a:custGeom>
              <a:avLst/>
              <a:gdLst/>
              <a:ahLst/>
              <a:cxnLst/>
              <a:rect l="l" t="t" r="r" b="b"/>
              <a:pathLst>
                <a:path w="323" h="64696" extrusionOk="0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1" name="Google Shape;141;p8"/>
          <p:cNvGrpSpPr/>
          <p:nvPr/>
        </p:nvGrpSpPr>
        <p:grpSpPr>
          <a:xfrm>
            <a:off x="250617" y="2402301"/>
            <a:ext cx="188650" cy="2468354"/>
            <a:chOff x="250617" y="2402301"/>
            <a:chExt cx="188650" cy="2468354"/>
          </a:xfrm>
        </p:grpSpPr>
        <p:sp>
          <p:nvSpPr>
            <p:cNvPr id="142" name="Google Shape;142;p8"/>
            <p:cNvSpPr/>
            <p:nvPr/>
          </p:nvSpPr>
          <p:spPr>
            <a:xfrm>
              <a:off x="250617" y="4681770"/>
              <a:ext cx="188650" cy="188886"/>
            </a:xfrm>
            <a:custGeom>
              <a:avLst/>
              <a:gdLst/>
              <a:ahLst/>
              <a:cxnLst/>
              <a:rect l="l" t="t" r="r" b="b"/>
              <a:pathLst>
                <a:path w="7199" h="7208" fill="none" extrusionOk="0">
                  <a:moveTo>
                    <a:pt x="0" y="1"/>
                  </a:moveTo>
                  <a:lnTo>
                    <a:pt x="7198" y="1"/>
                  </a:lnTo>
                  <a:lnTo>
                    <a:pt x="7198" y="7207"/>
                  </a:lnTo>
                  <a:lnTo>
                    <a:pt x="0" y="7207"/>
                  </a:lnTo>
                  <a:close/>
                </a:path>
              </a:pathLst>
            </a:custGeom>
            <a:noFill/>
            <a:ln w="5750" cap="flat" cmpd="sng">
              <a:solidFill>
                <a:schemeClr val="accent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8"/>
            <p:cNvSpPr/>
            <p:nvPr/>
          </p:nvSpPr>
          <p:spPr>
            <a:xfrm>
              <a:off x="278316" y="4166291"/>
              <a:ext cx="133226" cy="133226"/>
            </a:xfrm>
            <a:custGeom>
              <a:avLst/>
              <a:gdLst/>
              <a:ahLst/>
              <a:cxnLst/>
              <a:rect l="l" t="t" r="r" b="b"/>
              <a:pathLst>
                <a:path w="5084" h="5084" fill="none" extrusionOk="0">
                  <a:moveTo>
                    <a:pt x="1" y="0"/>
                  </a:moveTo>
                  <a:lnTo>
                    <a:pt x="5084" y="0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chemeClr val="accent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8"/>
            <p:cNvSpPr/>
            <p:nvPr/>
          </p:nvSpPr>
          <p:spPr>
            <a:xfrm>
              <a:off x="304573" y="3689098"/>
              <a:ext cx="80476" cy="80476"/>
            </a:xfrm>
            <a:custGeom>
              <a:avLst/>
              <a:gdLst/>
              <a:ahLst/>
              <a:cxnLst/>
              <a:rect l="l" t="t" r="r" b="b"/>
              <a:pathLst>
                <a:path w="3071" h="3071" fill="none" extrusionOk="0">
                  <a:moveTo>
                    <a:pt x="1" y="0"/>
                  </a:moveTo>
                  <a:lnTo>
                    <a:pt x="3071" y="0"/>
                  </a:lnTo>
                  <a:lnTo>
                    <a:pt x="3071" y="3071"/>
                  </a:lnTo>
                  <a:lnTo>
                    <a:pt x="1" y="3071"/>
                  </a:lnTo>
                  <a:close/>
                </a:path>
              </a:pathLst>
            </a:custGeom>
            <a:noFill/>
            <a:ln w="2525" cap="flat" cmpd="sng">
              <a:solidFill>
                <a:schemeClr val="accent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8"/>
            <p:cNvSpPr/>
            <p:nvPr/>
          </p:nvSpPr>
          <p:spPr>
            <a:xfrm>
              <a:off x="340710" y="2402301"/>
              <a:ext cx="8464" cy="1011487"/>
            </a:xfrm>
            <a:custGeom>
              <a:avLst/>
              <a:gdLst/>
              <a:ahLst/>
              <a:cxnLst/>
              <a:rect l="l" t="t" r="r" b="b"/>
              <a:pathLst>
                <a:path w="323" h="38599" extrusionOk="0">
                  <a:moveTo>
                    <a:pt x="157" y="1"/>
                  </a:moveTo>
                  <a:lnTo>
                    <a:pt x="0" y="38599"/>
                  </a:lnTo>
                  <a:lnTo>
                    <a:pt x="322" y="3859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6" name="Google Shape;146;p8"/>
          <p:cNvGrpSpPr/>
          <p:nvPr/>
        </p:nvGrpSpPr>
        <p:grpSpPr>
          <a:xfrm>
            <a:off x="982417" y="1695096"/>
            <a:ext cx="199237" cy="2828935"/>
            <a:chOff x="1608717" y="1280046"/>
            <a:chExt cx="199237" cy="2828935"/>
          </a:xfrm>
        </p:grpSpPr>
        <p:sp>
          <p:nvSpPr>
            <p:cNvPr id="147" name="Google Shape;147;p8"/>
            <p:cNvSpPr/>
            <p:nvPr/>
          </p:nvSpPr>
          <p:spPr>
            <a:xfrm>
              <a:off x="1608717" y="3909744"/>
              <a:ext cx="199237" cy="199237"/>
            </a:xfrm>
            <a:custGeom>
              <a:avLst/>
              <a:gdLst/>
              <a:ahLst/>
              <a:cxnLst/>
              <a:rect l="l" t="t" r="r" b="b"/>
              <a:pathLst>
                <a:path w="7603" h="7603" extrusionOk="0">
                  <a:moveTo>
                    <a:pt x="0" y="1"/>
                  </a:moveTo>
                  <a:lnTo>
                    <a:pt x="0" y="7602"/>
                  </a:lnTo>
                  <a:lnTo>
                    <a:pt x="7602" y="7602"/>
                  </a:lnTo>
                  <a:lnTo>
                    <a:pt x="760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8"/>
            <p:cNvSpPr/>
            <p:nvPr/>
          </p:nvSpPr>
          <p:spPr>
            <a:xfrm>
              <a:off x="1656175" y="3269477"/>
              <a:ext cx="104086" cy="104086"/>
            </a:xfrm>
            <a:custGeom>
              <a:avLst/>
              <a:gdLst/>
              <a:ahLst/>
              <a:cxnLst/>
              <a:rect l="l" t="t" r="r" b="b"/>
              <a:pathLst>
                <a:path w="3972" h="3972" extrusionOk="0">
                  <a:moveTo>
                    <a:pt x="0" y="1"/>
                  </a:moveTo>
                  <a:lnTo>
                    <a:pt x="0" y="3972"/>
                  </a:lnTo>
                  <a:lnTo>
                    <a:pt x="3971" y="3972"/>
                  </a:lnTo>
                  <a:lnTo>
                    <a:pt x="397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8"/>
            <p:cNvSpPr/>
            <p:nvPr/>
          </p:nvSpPr>
          <p:spPr>
            <a:xfrm>
              <a:off x="1704104" y="1280046"/>
              <a:ext cx="8464" cy="1794099"/>
            </a:xfrm>
            <a:custGeom>
              <a:avLst/>
              <a:gdLst/>
              <a:ahLst/>
              <a:cxnLst/>
              <a:rect l="l" t="t" r="r" b="b"/>
              <a:pathLst>
                <a:path w="323" h="68464" extrusionOk="0">
                  <a:moveTo>
                    <a:pt x="157" y="0"/>
                  </a:moveTo>
                  <a:lnTo>
                    <a:pt x="0" y="68464"/>
                  </a:lnTo>
                  <a:lnTo>
                    <a:pt x="322" y="68464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0" name="Google Shape;150;p8"/>
          <p:cNvSpPr/>
          <p:nvPr/>
        </p:nvSpPr>
        <p:spPr>
          <a:xfrm>
            <a:off x="646863" y="21446"/>
            <a:ext cx="8464" cy="1689069"/>
          </a:xfrm>
          <a:custGeom>
            <a:avLst/>
            <a:gdLst/>
            <a:ahLst/>
            <a:cxnLst/>
            <a:rect l="l" t="t" r="r" b="b"/>
            <a:pathLst>
              <a:path w="323" h="64456" extrusionOk="0">
                <a:moveTo>
                  <a:pt x="166" y="0"/>
                </a:moveTo>
                <a:lnTo>
                  <a:pt x="1" y="64456"/>
                </a:lnTo>
                <a:lnTo>
                  <a:pt x="322" y="64456"/>
                </a:lnTo>
                <a:lnTo>
                  <a:pt x="16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1" name="Google Shape;151;p8"/>
          <p:cNvGrpSpPr/>
          <p:nvPr/>
        </p:nvGrpSpPr>
        <p:grpSpPr>
          <a:xfrm>
            <a:off x="2038689" y="173907"/>
            <a:ext cx="57599" cy="831799"/>
            <a:chOff x="2038689" y="173907"/>
            <a:chExt cx="57599" cy="831799"/>
          </a:xfrm>
        </p:grpSpPr>
        <p:sp>
          <p:nvSpPr>
            <p:cNvPr id="152" name="Google Shape;152;p8"/>
            <p:cNvSpPr/>
            <p:nvPr/>
          </p:nvSpPr>
          <p:spPr>
            <a:xfrm>
              <a:off x="2038689" y="947872"/>
              <a:ext cx="57599" cy="57834"/>
            </a:xfrm>
            <a:custGeom>
              <a:avLst/>
              <a:gdLst/>
              <a:ahLst/>
              <a:cxnLst/>
              <a:rect l="l" t="t" r="r" b="b"/>
              <a:pathLst>
                <a:path w="2198" h="2207" fill="none" extrusionOk="0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w="2975" cap="flat" cmpd="sng">
              <a:solidFill>
                <a:schemeClr val="accent2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8"/>
            <p:cNvSpPr/>
            <p:nvPr/>
          </p:nvSpPr>
          <p:spPr>
            <a:xfrm>
              <a:off x="2063269" y="173907"/>
              <a:ext cx="8438" cy="692074"/>
            </a:xfrm>
            <a:custGeom>
              <a:avLst/>
              <a:gdLst/>
              <a:ahLst/>
              <a:cxnLst/>
              <a:rect l="l" t="t" r="r" b="b"/>
              <a:pathLst>
                <a:path w="322" h="26410" extrusionOk="0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4" name="Google Shape;154;p8"/>
          <p:cNvGrpSpPr/>
          <p:nvPr/>
        </p:nvGrpSpPr>
        <p:grpSpPr>
          <a:xfrm>
            <a:off x="8008096" y="2108910"/>
            <a:ext cx="199001" cy="2139769"/>
            <a:chOff x="8008096" y="2108910"/>
            <a:chExt cx="199001" cy="2139769"/>
          </a:xfrm>
        </p:grpSpPr>
        <p:sp>
          <p:nvSpPr>
            <p:cNvPr id="155" name="Google Shape;155;p8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8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7" name="Google Shape;157;p8"/>
          <p:cNvSpPr/>
          <p:nvPr/>
        </p:nvSpPr>
        <p:spPr>
          <a:xfrm>
            <a:off x="2702019" y="1158651"/>
            <a:ext cx="121198" cy="121434"/>
          </a:xfrm>
          <a:custGeom>
            <a:avLst/>
            <a:gdLst/>
            <a:ahLst/>
            <a:cxnLst/>
            <a:rect l="l" t="t" r="r" b="b"/>
            <a:pathLst>
              <a:path w="4625" h="4634" extrusionOk="0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8" name="Google Shape;158;p8"/>
          <p:cNvGrpSpPr/>
          <p:nvPr/>
        </p:nvGrpSpPr>
        <p:grpSpPr>
          <a:xfrm>
            <a:off x="4095146" y="-859690"/>
            <a:ext cx="199001" cy="2139769"/>
            <a:chOff x="8008096" y="2108910"/>
            <a:chExt cx="199001" cy="2139769"/>
          </a:xfrm>
        </p:grpSpPr>
        <p:sp>
          <p:nvSpPr>
            <p:cNvPr id="159" name="Google Shape;159;p8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8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1" name="Google Shape;161;p8"/>
          <p:cNvGrpSpPr/>
          <p:nvPr/>
        </p:nvGrpSpPr>
        <p:grpSpPr>
          <a:xfrm>
            <a:off x="6333286" y="3704939"/>
            <a:ext cx="133252" cy="1952377"/>
            <a:chOff x="6780548" y="337714"/>
            <a:chExt cx="133252" cy="1952377"/>
          </a:xfrm>
        </p:grpSpPr>
        <p:sp>
          <p:nvSpPr>
            <p:cNvPr id="162" name="Google Shape;162;p8"/>
            <p:cNvSpPr/>
            <p:nvPr/>
          </p:nvSpPr>
          <p:spPr>
            <a:xfrm>
              <a:off x="6780548" y="2156839"/>
              <a:ext cx="133252" cy="133252"/>
            </a:xfrm>
            <a:custGeom>
              <a:avLst/>
              <a:gdLst/>
              <a:ahLst/>
              <a:cxnLst/>
              <a:rect l="l" t="t" r="r" b="b"/>
              <a:pathLst>
                <a:path w="5085" h="5085" fill="none" extrusionOk="0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chemeClr val="accent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8"/>
            <p:cNvSpPr/>
            <p:nvPr/>
          </p:nvSpPr>
          <p:spPr>
            <a:xfrm>
              <a:off x="6842943" y="337714"/>
              <a:ext cx="8464" cy="1695359"/>
            </a:xfrm>
            <a:custGeom>
              <a:avLst/>
              <a:gdLst/>
              <a:ahLst/>
              <a:cxnLst/>
              <a:rect l="l" t="t" r="r" b="b"/>
              <a:pathLst>
                <a:path w="323" h="64696" extrusionOk="0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4" name="Google Shape;164;p8"/>
          <p:cNvGrpSpPr/>
          <p:nvPr/>
        </p:nvGrpSpPr>
        <p:grpSpPr>
          <a:xfrm>
            <a:off x="2702021" y="3612763"/>
            <a:ext cx="121172" cy="760495"/>
            <a:chOff x="5245196" y="3136513"/>
            <a:chExt cx="121172" cy="760495"/>
          </a:xfrm>
        </p:grpSpPr>
        <p:sp>
          <p:nvSpPr>
            <p:cNvPr id="165" name="Google Shape;165;p8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8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7" name="Google Shape;167;p8"/>
          <p:cNvSpPr/>
          <p:nvPr/>
        </p:nvSpPr>
        <p:spPr>
          <a:xfrm>
            <a:off x="5539523" y="4516718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extrusionOk="0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8"/>
          <p:cNvSpPr/>
          <p:nvPr/>
        </p:nvSpPr>
        <p:spPr>
          <a:xfrm>
            <a:off x="6994217" y="3378784"/>
            <a:ext cx="80476" cy="80476"/>
          </a:xfrm>
          <a:custGeom>
            <a:avLst/>
            <a:gdLst/>
            <a:ahLst/>
            <a:cxnLst/>
            <a:rect l="l" t="t" r="r" b="b"/>
            <a:pathLst>
              <a:path w="3071" h="3071" extrusionOk="0">
                <a:moveTo>
                  <a:pt x="1" y="1"/>
                </a:moveTo>
                <a:lnTo>
                  <a:pt x="1" y="3071"/>
                </a:lnTo>
                <a:lnTo>
                  <a:pt x="3071" y="3071"/>
                </a:lnTo>
                <a:lnTo>
                  <a:pt x="3071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71" name="Google Shape;171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72" name="Google Shape;172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0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75" name="Google Shape;175;p10"/>
          <p:cNvSpPr txBox="1">
            <a:spLocks noGrp="1"/>
          </p:cNvSpPr>
          <p:nvPr>
            <p:ph type="title"/>
          </p:nvPr>
        </p:nvSpPr>
        <p:spPr>
          <a:xfrm>
            <a:off x="581925" y="3391646"/>
            <a:ext cx="4126500" cy="13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●"/>
              <a:defRPr sz="18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23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429" name="Google Shape;429;p23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9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25"/>
          <p:cNvSpPr txBox="1">
            <a:spLocks noGrp="1"/>
          </p:cNvSpPr>
          <p:nvPr>
            <p:ph type="subTitle" idx="1"/>
          </p:nvPr>
        </p:nvSpPr>
        <p:spPr>
          <a:xfrm>
            <a:off x="2935033" y="2901535"/>
            <a:ext cx="3295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/>
              <a:t>By: William M, Tyler C, and Shane L</a:t>
            </a:r>
          </a:p>
        </p:txBody>
      </p:sp>
      <p:sp>
        <p:nvSpPr>
          <p:cNvPr id="437" name="Google Shape;437;p25"/>
          <p:cNvSpPr/>
          <p:nvPr/>
        </p:nvSpPr>
        <p:spPr>
          <a:xfrm>
            <a:off x="1917281" y="4715495"/>
            <a:ext cx="121434" cy="121434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1" y="0"/>
                </a:moveTo>
                <a:lnTo>
                  <a:pt x="1" y="4633"/>
                </a:lnTo>
                <a:lnTo>
                  <a:pt x="4634" y="4633"/>
                </a:lnTo>
                <a:lnTo>
                  <a:pt x="463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p25"/>
          <p:cNvSpPr/>
          <p:nvPr/>
        </p:nvSpPr>
        <p:spPr>
          <a:xfrm>
            <a:off x="7047944" y="3537816"/>
            <a:ext cx="57834" cy="57834"/>
          </a:xfrm>
          <a:custGeom>
            <a:avLst/>
            <a:gdLst/>
            <a:ahLst/>
            <a:cxnLst/>
            <a:rect l="l" t="t" r="r" b="b"/>
            <a:pathLst>
              <a:path w="2207" h="2207" fill="none" extrusionOk="0">
                <a:moveTo>
                  <a:pt x="0" y="1"/>
                </a:moveTo>
                <a:lnTo>
                  <a:pt x="2206" y="1"/>
                </a:lnTo>
                <a:lnTo>
                  <a:pt x="2206" y="2207"/>
                </a:lnTo>
                <a:lnTo>
                  <a:pt x="0" y="2207"/>
                </a:lnTo>
                <a:close/>
              </a:path>
            </a:pathLst>
          </a:custGeom>
          <a:noFill/>
          <a:ln w="1375" cap="flat" cmpd="sng">
            <a:solidFill>
              <a:schemeClr val="accent1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p25"/>
          <p:cNvSpPr/>
          <p:nvPr/>
        </p:nvSpPr>
        <p:spPr>
          <a:xfrm>
            <a:off x="2307882" y="3002386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fill="none" extrusionOk="0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w="2975" cap="flat" cmpd="sng">
            <a:solidFill>
              <a:schemeClr val="accent2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0" name="Google Shape;440;p25"/>
          <p:cNvSpPr/>
          <p:nvPr/>
        </p:nvSpPr>
        <p:spPr>
          <a:xfrm>
            <a:off x="6293004" y="835609"/>
            <a:ext cx="80476" cy="80476"/>
          </a:xfrm>
          <a:custGeom>
            <a:avLst/>
            <a:gdLst/>
            <a:ahLst/>
            <a:cxnLst/>
            <a:rect l="l" t="t" r="r" b="b"/>
            <a:pathLst>
              <a:path w="3071" h="3071" extrusionOk="0">
                <a:moveTo>
                  <a:pt x="1" y="1"/>
                </a:moveTo>
                <a:lnTo>
                  <a:pt x="1" y="3071"/>
                </a:lnTo>
                <a:lnTo>
                  <a:pt x="3071" y="3071"/>
                </a:lnTo>
                <a:lnTo>
                  <a:pt x="3071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p25"/>
          <p:cNvSpPr/>
          <p:nvPr/>
        </p:nvSpPr>
        <p:spPr>
          <a:xfrm>
            <a:off x="6660328" y="3238127"/>
            <a:ext cx="119993" cy="119966"/>
          </a:xfrm>
          <a:custGeom>
            <a:avLst/>
            <a:gdLst/>
            <a:ahLst/>
            <a:cxnLst/>
            <a:rect l="l" t="t" r="r" b="b"/>
            <a:pathLst>
              <a:path w="4579" h="4578" extrusionOk="0">
                <a:moveTo>
                  <a:pt x="1" y="0"/>
                </a:moveTo>
                <a:lnTo>
                  <a:pt x="1" y="4578"/>
                </a:lnTo>
                <a:lnTo>
                  <a:pt x="4578" y="4578"/>
                </a:lnTo>
                <a:lnTo>
                  <a:pt x="457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" name="Google Shape;442;p25"/>
          <p:cNvSpPr/>
          <p:nvPr/>
        </p:nvSpPr>
        <p:spPr>
          <a:xfrm>
            <a:off x="2924242" y="4302208"/>
            <a:ext cx="119993" cy="119993"/>
          </a:xfrm>
          <a:custGeom>
            <a:avLst/>
            <a:gdLst/>
            <a:ahLst/>
            <a:cxnLst/>
            <a:rect l="l" t="t" r="r" b="b"/>
            <a:pathLst>
              <a:path w="4579" h="4579" extrusionOk="0">
                <a:moveTo>
                  <a:pt x="0" y="1"/>
                </a:moveTo>
                <a:lnTo>
                  <a:pt x="0" y="4578"/>
                </a:lnTo>
                <a:lnTo>
                  <a:pt x="4578" y="4578"/>
                </a:lnTo>
                <a:lnTo>
                  <a:pt x="4578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3" name="Google Shape;443;p25"/>
          <p:cNvGrpSpPr/>
          <p:nvPr/>
        </p:nvGrpSpPr>
        <p:grpSpPr>
          <a:xfrm>
            <a:off x="6232314" y="3696331"/>
            <a:ext cx="121434" cy="1073147"/>
            <a:chOff x="6232314" y="3696331"/>
            <a:chExt cx="121434" cy="1073147"/>
          </a:xfrm>
        </p:grpSpPr>
        <p:sp>
          <p:nvSpPr>
            <p:cNvPr id="444" name="Google Shape;444;p25"/>
            <p:cNvSpPr/>
            <p:nvPr/>
          </p:nvSpPr>
          <p:spPr>
            <a:xfrm>
              <a:off x="6232314" y="4648280"/>
              <a:ext cx="121434" cy="121198"/>
            </a:xfrm>
            <a:custGeom>
              <a:avLst/>
              <a:gdLst/>
              <a:ahLst/>
              <a:cxnLst/>
              <a:rect l="l" t="t" r="r" b="b"/>
              <a:pathLst>
                <a:path w="463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33" y="4624"/>
                  </a:lnTo>
                  <a:lnTo>
                    <a:pt x="463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25"/>
            <p:cNvSpPr/>
            <p:nvPr/>
          </p:nvSpPr>
          <p:spPr>
            <a:xfrm>
              <a:off x="6288681" y="3696331"/>
              <a:ext cx="8700" cy="872731"/>
            </a:xfrm>
            <a:custGeom>
              <a:avLst/>
              <a:gdLst/>
              <a:ahLst/>
              <a:cxnLst/>
              <a:rect l="l" t="t" r="r" b="b"/>
              <a:pathLst>
                <a:path w="332" h="33304" extrusionOk="0">
                  <a:moveTo>
                    <a:pt x="166" y="0"/>
                  </a:moveTo>
                  <a:lnTo>
                    <a:pt x="0" y="33304"/>
                  </a:lnTo>
                  <a:lnTo>
                    <a:pt x="331" y="33304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6" name="Google Shape;446;p25"/>
          <p:cNvGrpSpPr/>
          <p:nvPr/>
        </p:nvGrpSpPr>
        <p:grpSpPr>
          <a:xfrm>
            <a:off x="6780548" y="337714"/>
            <a:ext cx="133252" cy="1952377"/>
            <a:chOff x="6780548" y="337714"/>
            <a:chExt cx="133252" cy="1952377"/>
          </a:xfrm>
        </p:grpSpPr>
        <p:sp>
          <p:nvSpPr>
            <p:cNvPr id="447" name="Google Shape;447;p25"/>
            <p:cNvSpPr/>
            <p:nvPr/>
          </p:nvSpPr>
          <p:spPr>
            <a:xfrm>
              <a:off x="6780548" y="2156839"/>
              <a:ext cx="133252" cy="133252"/>
            </a:xfrm>
            <a:custGeom>
              <a:avLst/>
              <a:gdLst/>
              <a:ahLst/>
              <a:cxnLst/>
              <a:rect l="l" t="t" r="r" b="b"/>
              <a:pathLst>
                <a:path w="5085" h="5085" fill="none" extrusionOk="0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chemeClr val="accent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25"/>
            <p:cNvSpPr/>
            <p:nvPr/>
          </p:nvSpPr>
          <p:spPr>
            <a:xfrm>
              <a:off x="6842943" y="337714"/>
              <a:ext cx="8464" cy="1695359"/>
            </a:xfrm>
            <a:custGeom>
              <a:avLst/>
              <a:gdLst/>
              <a:ahLst/>
              <a:cxnLst/>
              <a:rect l="l" t="t" r="r" b="b"/>
              <a:pathLst>
                <a:path w="323" h="64696" extrusionOk="0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9" name="Google Shape;449;p25"/>
          <p:cNvGrpSpPr/>
          <p:nvPr/>
        </p:nvGrpSpPr>
        <p:grpSpPr>
          <a:xfrm>
            <a:off x="1608717" y="1280046"/>
            <a:ext cx="199237" cy="2828935"/>
            <a:chOff x="1608717" y="1280046"/>
            <a:chExt cx="199237" cy="2828935"/>
          </a:xfrm>
        </p:grpSpPr>
        <p:sp>
          <p:nvSpPr>
            <p:cNvPr id="450" name="Google Shape;450;p25"/>
            <p:cNvSpPr/>
            <p:nvPr/>
          </p:nvSpPr>
          <p:spPr>
            <a:xfrm>
              <a:off x="1608717" y="3909744"/>
              <a:ext cx="199237" cy="199237"/>
            </a:xfrm>
            <a:custGeom>
              <a:avLst/>
              <a:gdLst/>
              <a:ahLst/>
              <a:cxnLst/>
              <a:rect l="l" t="t" r="r" b="b"/>
              <a:pathLst>
                <a:path w="7603" h="7603" extrusionOk="0">
                  <a:moveTo>
                    <a:pt x="0" y="1"/>
                  </a:moveTo>
                  <a:lnTo>
                    <a:pt x="0" y="7602"/>
                  </a:lnTo>
                  <a:lnTo>
                    <a:pt x="7602" y="7602"/>
                  </a:lnTo>
                  <a:lnTo>
                    <a:pt x="760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25"/>
            <p:cNvSpPr/>
            <p:nvPr/>
          </p:nvSpPr>
          <p:spPr>
            <a:xfrm>
              <a:off x="1656175" y="3269477"/>
              <a:ext cx="104086" cy="104086"/>
            </a:xfrm>
            <a:custGeom>
              <a:avLst/>
              <a:gdLst/>
              <a:ahLst/>
              <a:cxnLst/>
              <a:rect l="l" t="t" r="r" b="b"/>
              <a:pathLst>
                <a:path w="3972" h="3972" extrusionOk="0">
                  <a:moveTo>
                    <a:pt x="0" y="1"/>
                  </a:moveTo>
                  <a:lnTo>
                    <a:pt x="0" y="3972"/>
                  </a:lnTo>
                  <a:lnTo>
                    <a:pt x="3971" y="3972"/>
                  </a:lnTo>
                  <a:lnTo>
                    <a:pt x="397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25"/>
            <p:cNvSpPr/>
            <p:nvPr/>
          </p:nvSpPr>
          <p:spPr>
            <a:xfrm>
              <a:off x="1704104" y="1280046"/>
              <a:ext cx="8464" cy="1794099"/>
            </a:xfrm>
            <a:custGeom>
              <a:avLst/>
              <a:gdLst/>
              <a:ahLst/>
              <a:cxnLst/>
              <a:rect l="l" t="t" r="r" b="b"/>
              <a:pathLst>
                <a:path w="323" h="68464" extrusionOk="0">
                  <a:moveTo>
                    <a:pt x="157" y="0"/>
                  </a:moveTo>
                  <a:lnTo>
                    <a:pt x="0" y="68464"/>
                  </a:lnTo>
                  <a:lnTo>
                    <a:pt x="322" y="68464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3" name="Google Shape;453;p25"/>
          <p:cNvSpPr/>
          <p:nvPr/>
        </p:nvSpPr>
        <p:spPr>
          <a:xfrm>
            <a:off x="2355692" y="3696328"/>
            <a:ext cx="8464" cy="2519663"/>
          </a:xfrm>
          <a:custGeom>
            <a:avLst/>
            <a:gdLst/>
            <a:ahLst/>
            <a:cxnLst/>
            <a:rect l="l" t="t" r="r" b="b"/>
            <a:pathLst>
              <a:path w="323" h="96152" extrusionOk="0">
                <a:moveTo>
                  <a:pt x="166" y="1"/>
                </a:moveTo>
                <a:lnTo>
                  <a:pt x="1" y="96151"/>
                </a:lnTo>
                <a:lnTo>
                  <a:pt x="322" y="96151"/>
                </a:lnTo>
                <a:lnTo>
                  <a:pt x="166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" name="Google Shape;454;p25"/>
          <p:cNvSpPr/>
          <p:nvPr/>
        </p:nvSpPr>
        <p:spPr>
          <a:xfrm>
            <a:off x="7446601" y="3454956"/>
            <a:ext cx="8464" cy="1689096"/>
          </a:xfrm>
          <a:custGeom>
            <a:avLst/>
            <a:gdLst/>
            <a:ahLst/>
            <a:cxnLst/>
            <a:rect l="l" t="t" r="r" b="b"/>
            <a:pathLst>
              <a:path w="323" h="64457" extrusionOk="0">
                <a:moveTo>
                  <a:pt x="157" y="1"/>
                </a:moveTo>
                <a:lnTo>
                  <a:pt x="0" y="64456"/>
                </a:lnTo>
                <a:lnTo>
                  <a:pt x="322" y="64456"/>
                </a:lnTo>
                <a:lnTo>
                  <a:pt x="157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5" name="Google Shape;455;p25"/>
          <p:cNvGrpSpPr/>
          <p:nvPr/>
        </p:nvGrpSpPr>
        <p:grpSpPr>
          <a:xfrm>
            <a:off x="8008096" y="2108910"/>
            <a:ext cx="199001" cy="2139769"/>
            <a:chOff x="8008096" y="2108910"/>
            <a:chExt cx="199001" cy="2139769"/>
          </a:xfrm>
        </p:grpSpPr>
        <p:sp>
          <p:nvSpPr>
            <p:cNvPr id="456" name="Google Shape;456;p25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25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8" name="Google Shape;458;p25"/>
          <p:cNvGrpSpPr/>
          <p:nvPr/>
        </p:nvGrpSpPr>
        <p:grpSpPr>
          <a:xfrm>
            <a:off x="4472500" y="3928605"/>
            <a:ext cx="199001" cy="867198"/>
            <a:chOff x="4475150" y="4052605"/>
            <a:chExt cx="199001" cy="867198"/>
          </a:xfrm>
        </p:grpSpPr>
        <p:sp>
          <p:nvSpPr>
            <p:cNvPr id="459" name="Google Shape;459;p25"/>
            <p:cNvSpPr/>
            <p:nvPr/>
          </p:nvSpPr>
          <p:spPr>
            <a:xfrm>
              <a:off x="4475150" y="4052605"/>
              <a:ext cx="199001" cy="220121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25"/>
            <p:cNvSpPr/>
            <p:nvPr/>
          </p:nvSpPr>
          <p:spPr>
            <a:xfrm>
              <a:off x="4522600" y="4494201"/>
              <a:ext cx="104095" cy="115148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25"/>
            <p:cNvSpPr/>
            <p:nvPr/>
          </p:nvSpPr>
          <p:spPr>
            <a:xfrm>
              <a:off x="4534403" y="4830814"/>
              <a:ext cx="80477" cy="88990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1A1354DB-2AB5-853F-EC63-F2725F4EBC0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Precision VR: The Ultimate Gun Range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p34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/>
              <a:t>Tactical Destruction</a:t>
            </a:r>
            <a:endParaRPr/>
          </a:p>
        </p:txBody>
      </p:sp>
      <p:sp>
        <p:nvSpPr>
          <p:cNvPr id="715" name="Google Shape;715;p34"/>
          <p:cNvSpPr txBox="1"/>
          <p:nvPr/>
        </p:nvSpPr>
        <p:spPr>
          <a:xfrm>
            <a:off x="608466" y="991094"/>
            <a:ext cx="7240134" cy="3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" sz="2000">
                <a:solidFill>
                  <a:schemeClr val="lt1"/>
                </a:solidFill>
                <a:latin typeface="Share Tech"/>
              </a:rPr>
              <a:t>10 Rounds by default, randomly appearing around the user, they must shoot all targets before time runs out to progress.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" sz="2000">
                <a:solidFill>
                  <a:schemeClr val="lt1"/>
                </a:solidFill>
                <a:latin typeface="Share Tech"/>
                <a:ea typeface="Share Tech"/>
                <a:cs typeface="Share Tech"/>
              </a:rPr>
              <a:t>If all 10 rounds are completed, they may pass enter endless mode.</a:t>
            </a:r>
          </a:p>
        </p:txBody>
      </p:sp>
      <p:pic>
        <p:nvPicPr>
          <p:cNvPr id="4" name="Picture 3" descr="A video game screen with a building and mountains&#10;&#10;Description automatically generated">
            <a:extLst>
              <a:ext uri="{FF2B5EF4-FFF2-40B4-BE49-F238E27FC236}">
                <a16:creationId xmlns:a16="http://schemas.microsoft.com/office/drawing/2014/main" id="{A1A325F8-BD7F-EDB7-688F-3237A39F054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909" t="7357" r="8687" b="8709"/>
          <a:stretch/>
        </p:blipFill>
        <p:spPr>
          <a:xfrm>
            <a:off x="1015605" y="2175137"/>
            <a:ext cx="7115023" cy="28765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368948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p34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/>
              <a:t>Speed Test</a:t>
            </a:r>
            <a:endParaRPr/>
          </a:p>
        </p:txBody>
      </p:sp>
      <p:sp>
        <p:nvSpPr>
          <p:cNvPr id="715" name="Google Shape;715;p34"/>
          <p:cNvSpPr txBox="1"/>
          <p:nvPr/>
        </p:nvSpPr>
        <p:spPr>
          <a:xfrm>
            <a:off x="608466" y="1098250"/>
            <a:ext cx="7240134" cy="3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" sz="20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Aims to test user’s gun speed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" sz="20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Targets appear and the user shoots all targets while timed</a:t>
            </a:r>
            <a:endParaRPr lang="en" sz="2000">
              <a:solidFill>
                <a:schemeClr val="lt1"/>
              </a:solidFill>
              <a:latin typeface="Share Tech"/>
              <a:ea typeface="Share Tech"/>
              <a:cs typeface="Share Tech"/>
            </a:endParaRPr>
          </a:p>
        </p:txBody>
      </p:sp>
      <p:pic>
        <p:nvPicPr>
          <p:cNvPr id="4" name="Picture 3" descr="A video game screen with a stone room and red flags&#10;&#10;Description automatically generated">
            <a:extLst>
              <a:ext uri="{FF2B5EF4-FFF2-40B4-BE49-F238E27FC236}">
                <a16:creationId xmlns:a16="http://schemas.microsoft.com/office/drawing/2014/main" id="{72060B54-62B1-0FA7-B081-841015302D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270765" y="1922102"/>
            <a:ext cx="6600307" cy="2993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5797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p34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/>
              <a:t>Accuracy Test</a:t>
            </a:r>
            <a:endParaRPr/>
          </a:p>
        </p:txBody>
      </p:sp>
      <p:sp>
        <p:nvSpPr>
          <p:cNvPr id="715" name="Google Shape;715;p34"/>
          <p:cNvSpPr txBox="1"/>
          <p:nvPr/>
        </p:nvSpPr>
        <p:spPr>
          <a:xfrm>
            <a:off x="608466" y="1098250"/>
            <a:ext cx="7240134" cy="3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20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Aims to test user’s skill and accuracy whilst shooting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20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Targets appear differently for each level and can rise/fall from view</a:t>
            </a:r>
            <a:endParaRPr lang="en-US" sz="2000">
              <a:solidFill>
                <a:schemeClr val="lt1"/>
              </a:solidFill>
              <a:latin typeface="Share Tech"/>
              <a:ea typeface="Share Tech"/>
              <a:cs typeface="Share Tech"/>
              <a:sym typeface="Share Tech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86252C3-708C-6229-4627-81E7E6DC06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782" y="2246248"/>
            <a:ext cx="3949172" cy="223396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9CDB31A-2D4E-B07E-9124-AF9593FB867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1453" r="14944" b="303"/>
          <a:stretch/>
        </p:blipFill>
        <p:spPr>
          <a:xfrm>
            <a:off x="5019309" y="2246661"/>
            <a:ext cx="3561693" cy="2232804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p34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/>
              <a:t>Casual Target Practice</a:t>
            </a:r>
            <a:endParaRPr/>
          </a:p>
        </p:txBody>
      </p:sp>
      <p:sp>
        <p:nvSpPr>
          <p:cNvPr id="715" name="Google Shape;715;p34"/>
          <p:cNvSpPr txBox="1"/>
          <p:nvPr/>
        </p:nvSpPr>
        <p:spPr>
          <a:xfrm>
            <a:off x="740351" y="702596"/>
            <a:ext cx="7240134" cy="3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lang="en" sz="2000">
              <a:solidFill>
                <a:schemeClr val="lt1"/>
              </a:solidFill>
              <a:latin typeface="Share Tech"/>
              <a:ea typeface="Share Tech"/>
              <a:cs typeface="Share Tech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" sz="2000">
                <a:solidFill>
                  <a:schemeClr val="lt1"/>
                </a:solidFill>
                <a:ea typeface="Share Tech"/>
              </a:rPr>
              <a:t>Aims to improve user’s precision and familiarity with weapons and targets.</a:t>
            </a:r>
            <a:endParaRPr lang="en" sz="2000">
              <a:solidFill>
                <a:schemeClr val="lt1"/>
              </a:solidFill>
              <a:latin typeface="Share Tech"/>
              <a:ea typeface="Share Tech"/>
              <a:cs typeface="Share Tech"/>
            </a:endParaRPr>
          </a:p>
        </p:txBody>
      </p:sp>
      <p:pic>
        <p:nvPicPr>
          <p:cNvPr id="4" name="Picture 3" descr="A video game screen with a video game&#10;&#10;Description automatically generated">
            <a:extLst>
              <a:ext uri="{FF2B5EF4-FFF2-40B4-BE49-F238E27FC236}">
                <a16:creationId xmlns:a16="http://schemas.microsoft.com/office/drawing/2014/main" id="{8175414E-E3A0-D44B-B0A2-61A2169D3EC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79" b="21802"/>
          <a:stretch/>
        </p:blipFill>
        <p:spPr>
          <a:xfrm>
            <a:off x="1093818" y="2082858"/>
            <a:ext cx="6531863" cy="2749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2154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p34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/>
              <a:t>Interactive Components</a:t>
            </a:r>
            <a:endParaRPr/>
          </a:p>
        </p:txBody>
      </p:sp>
      <p:sp>
        <p:nvSpPr>
          <p:cNvPr id="715" name="Google Shape;715;p34"/>
          <p:cNvSpPr txBox="1"/>
          <p:nvPr/>
        </p:nvSpPr>
        <p:spPr>
          <a:xfrm>
            <a:off x="619456" y="988346"/>
            <a:ext cx="7234639" cy="13247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" sz="1600" b="1">
                <a:solidFill>
                  <a:schemeClr val="lt1"/>
                </a:solidFill>
                <a:ea typeface="Share Tech"/>
                <a:sym typeface="Share Tech"/>
              </a:rPr>
              <a:t>Weapon Mechanics:</a:t>
            </a:r>
            <a:r>
              <a:rPr lang="en" sz="1600">
                <a:solidFill>
                  <a:schemeClr val="lt1"/>
                </a:solidFill>
                <a:ea typeface="Share Tech"/>
                <a:sym typeface="Share Tech"/>
              </a:rPr>
              <a:t> Users can physically grab, load, and fire weapons</a:t>
            </a:r>
            <a:endParaRPr lang="en" sz="1600">
              <a:solidFill>
                <a:schemeClr val="lt1"/>
              </a:solidFill>
              <a:latin typeface="Share Tech"/>
              <a:ea typeface="Share Tech"/>
              <a:cs typeface="Share Tech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" sz="1600">
              <a:solidFill>
                <a:schemeClr val="lt1"/>
              </a:solidFill>
              <a:ea typeface="Share Tech"/>
              <a:sym typeface="Share Tech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" sz="1600" b="1">
                <a:solidFill>
                  <a:schemeClr val="lt1"/>
                </a:solidFill>
                <a:ea typeface="Share Tech"/>
                <a:sym typeface="Share Tech"/>
              </a:rPr>
              <a:t>Responsive UI:</a:t>
            </a:r>
            <a:r>
              <a:rPr lang="en" sz="1600">
                <a:solidFill>
                  <a:schemeClr val="lt1"/>
                </a:solidFill>
                <a:ea typeface="Share Tech"/>
                <a:sym typeface="Share Tech"/>
              </a:rPr>
              <a:t> Menu allow users to select game modes, weapons, and access help or exit seamlessly within the VR environment</a:t>
            </a:r>
            <a:endParaRPr lang="en" sz="1600">
              <a:solidFill>
                <a:schemeClr val="lt1"/>
              </a:solidFill>
              <a:ea typeface="Share Tech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" sz="1600">
              <a:solidFill>
                <a:schemeClr val="lt1"/>
              </a:solidFill>
              <a:ea typeface="Share Tech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" sz="1600" b="1">
                <a:solidFill>
                  <a:schemeClr val="lt1"/>
                </a:solidFill>
                <a:ea typeface="Share Tech"/>
              </a:rPr>
              <a:t>XR Rig Integration:</a:t>
            </a:r>
            <a:r>
              <a:rPr lang="en" sz="1600">
                <a:solidFill>
                  <a:schemeClr val="lt1"/>
                </a:solidFill>
                <a:ea typeface="Share Tech"/>
              </a:rPr>
              <a:t> Tracks user movements and inputs for precise interactions</a:t>
            </a:r>
          </a:p>
        </p:txBody>
      </p:sp>
      <p:pic>
        <p:nvPicPr>
          <p:cNvPr id="4" name="Picture 3" descr="A low poly mountain landscape&#10;&#10;Description automatically generated">
            <a:extLst>
              <a:ext uri="{FF2B5EF4-FFF2-40B4-BE49-F238E27FC236}">
                <a16:creationId xmlns:a16="http://schemas.microsoft.com/office/drawing/2014/main" id="{47B97D87-44AD-180B-1ACD-D2BC1B4E396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4783" r="101" b="332"/>
          <a:stretch/>
        </p:blipFill>
        <p:spPr>
          <a:xfrm>
            <a:off x="702285" y="3098188"/>
            <a:ext cx="3536759" cy="1645274"/>
          </a:xfrm>
          <a:prstGeom prst="rect">
            <a:avLst/>
          </a:prstGeom>
        </p:spPr>
      </p:pic>
      <p:pic>
        <p:nvPicPr>
          <p:cNvPr id="5" name="Picture 4" descr="A screenshot of a video game&#10;&#10;Description automatically generated">
            <a:extLst>
              <a:ext uri="{FF2B5EF4-FFF2-40B4-BE49-F238E27FC236}">
                <a16:creationId xmlns:a16="http://schemas.microsoft.com/office/drawing/2014/main" id="{6E1686DA-6D3D-9777-E9E0-E5127AD84B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6089" y="3100753"/>
            <a:ext cx="3529379" cy="1640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2109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86" name="Google Shape;1086;p38"/>
          <p:cNvCxnSpPr/>
          <p:nvPr/>
        </p:nvCxnSpPr>
        <p:spPr>
          <a:xfrm>
            <a:off x="1551088" y="2404550"/>
            <a:ext cx="0" cy="4551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87" name="Google Shape;1087;p38"/>
          <p:cNvCxnSpPr/>
          <p:nvPr/>
        </p:nvCxnSpPr>
        <p:spPr>
          <a:xfrm>
            <a:off x="3587838" y="2976550"/>
            <a:ext cx="0" cy="4551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88" name="Google Shape;1088;p38"/>
          <p:cNvCxnSpPr/>
          <p:nvPr/>
        </p:nvCxnSpPr>
        <p:spPr>
          <a:xfrm>
            <a:off x="5624588" y="2404550"/>
            <a:ext cx="0" cy="4551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89" name="Google Shape;1089;p38"/>
          <p:cNvCxnSpPr/>
          <p:nvPr/>
        </p:nvCxnSpPr>
        <p:spPr>
          <a:xfrm>
            <a:off x="7661338" y="2976550"/>
            <a:ext cx="0" cy="4551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90" name="Google Shape;1090;p38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/>
              <a:t>Development Process</a:t>
            </a:r>
            <a:endParaRPr/>
          </a:p>
        </p:txBody>
      </p:sp>
      <p:cxnSp>
        <p:nvCxnSpPr>
          <p:cNvPr id="1091" name="Google Shape;1091;p38"/>
          <p:cNvCxnSpPr/>
          <p:nvPr/>
        </p:nvCxnSpPr>
        <p:spPr>
          <a:xfrm>
            <a:off x="1034400" y="2918100"/>
            <a:ext cx="70752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092" name="Google Shape;1092;p38"/>
          <p:cNvGrpSpPr/>
          <p:nvPr/>
        </p:nvGrpSpPr>
        <p:grpSpPr>
          <a:xfrm>
            <a:off x="1372725" y="2731350"/>
            <a:ext cx="373500" cy="373500"/>
            <a:chOff x="1372725" y="1912500"/>
            <a:chExt cx="373500" cy="373500"/>
          </a:xfrm>
        </p:grpSpPr>
        <p:sp>
          <p:nvSpPr>
            <p:cNvPr id="1093" name="Google Shape;1093;p38"/>
            <p:cNvSpPr/>
            <p:nvPr/>
          </p:nvSpPr>
          <p:spPr>
            <a:xfrm>
              <a:off x="1464063" y="2003850"/>
              <a:ext cx="190800" cy="190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38"/>
            <p:cNvSpPr/>
            <p:nvPr/>
          </p:nvSpPr>
          <p:spPr>
            <a:xfrm>
              <a:off x="1372725" y="1912500"/>
              <a:ext cx="373500" cy="373500"/>
            </a:xfrm>
            <a:prstGeom prst="donut">
              <a:avLst>
                <a:gd name="adj" fmla="val 10193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5" name="Google Shape;1095;p38"/>
          <p:cNvGrpSpPr/>
          <p:nvPr/>
        </p:nvGrpSpPr>
        <p:grpSpPr>
          <a:xfrm>
            <a:off x="3401092" y="2731350"/>
            <a:ext cx="373500" cy="373500"/>
            <a:chOff x="3212675" y="1912500"/>
            <a:chExt cx="373500" cy="373500"/>
          </a:xfrm>
        </p:grpSpPr>
        <p:sp>
          <p:nvSpPr>
            <p:cNvPr id="1096" name="Google Shape;1096;p38"/>
            <p:cNvSpPr/>
            <p:nvPr/>
          </p:nvSpPr>
          <p:spPr>
            <a:xfrm>
              <a:off x="3304013" y="2003850"/>
              <a:ext cx="190800" cy="190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38"/>
            <p:cNvSpPr/>
            <p:nvPr/>
          </p:nvSpPr>
          <p:spPr>
            <a:xfrm>
              <a:off x="3212675" y="1912500"/>
              <a:ext cx="373500" cy="373500"/>
            </a:xfrm>
            <a:prstGeom prst="donut">
              <a:avLst>
                <a:gd name="adj" fmla="val 10193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8" name="Google Shape;1098;p38"/>
          <p:cNvGrpSpPr/>
          <p:nvPr/>
        </p:nvGrpSpPr>
        <p:grpSpPr>
          <a:xfrm>
            <a:off x="5429458" y="2731350"/>
            <a:ext cx="373500" cy="373500"/>
            <a:chOff x="5557850" y="1912500"/>
            <a:chExt cx="373500" cy="373500"/>
          </a:xfrm>
        </p:grpSpPr>
        <p:sp>
          <p:nvSpPr>
            <p:cNvPr id="1099" name="Google Shape;1099;p38"/>
            <p:cNvSpPr/>
            <p:nvPr/>
          </p:nvSpPr>
          <p:spPr>
            <a:xfrm>
              <a:off x="5649188" y="2003850"/>
              <a:ext cx="190800" cy="190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38"/>
            <p:cNvSpPr/>
            <p:nvPr/>
          </p:nvSpPr>
          <p:spPr>
            <a:xfrm>
              <a:off x="5557850" y="1912500"/>
              <a:ext cx="373500" cy="373500"/>
            </a:xfrm>
            <a:prstGeom prst="donut">
              <a:avLst>
                <a:gd name="adj" fmla="val 10193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1" name="Google Shape;1101;p38"/>
          <p:cNvGrpSpPr/>
          <p:nvPr/>
        </p:nvGrpSpPr>
        <p:grpSpPr>
          <a:xfrm>
            <a:off x="7457825" y="2731350"/>
            <a:ext cx="373500" cy="373500"/>
            <a:chOff x="7457825" y="1912500"/>
            <a:chExt cx="373500" cy="373500"/>
          </a:xfrm>
        </p:grpSpPr>
        <p:sp>
          <p:nvSpPr>
            <p:cNvPr id="1102" name="Google Shape;1102;p38"/>
            <p:cNvSpPr/>
            <p:nvPr/>
          </p:nvSpPr>
          <p:spPr>
            <a:xfrm>
              <a:off x="7549163" y="2003850"/>
              <a:ext cx="190800" cy="190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38"/>
            <p:cNvSpPr/>
            <p:nvPr/>
          </p:nvSpPr>
          <p:spPr>
            <a:xfrm>
              <a:off x="7457825" y="1912500"/>
              <a:ext cx="373500" cy="373500"/>
            </a:xfrm>
            <a:prstGeom prst="donut">
              <a:avLst>
                <a:gd name="adj" fmla="val 10193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05" name="Google Shape;1105;p38"/>
          <p:cNvSpPr txBox="1">
            <a:spLocks noGrp="1"/>
          </p:cNvSpPr>
          <p:nvPr>
            <p:ph type="subTitle" idx="4294967295"/>
          </p:nvPr>
        </p:nvSpPr>
        <p:spPr>
          <a:xfrm>
            <a:off x="654400" y="1759220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" sz="1400"/>
              <a:t>Version Control &amp; </a:t>
            </a:r>
            <a:r>
              <a:rPr lang="en" sz="1400" err="1"/>
              <a:t>OpenXR</a:t>
            </a:r>
            <a:r>
              <a:rPr lang="en" sz="1400"/>
              <a:t> setup</a:t>
            </a:r>
          </a:p>
        </p:txBody>
      </p:sp>
      <p:sp>
        <p:nvSpPr>
          <p:cNvPr id="1107" name="Google Shape;1107;p38"/>
          <p:cNvSpPr txBox="1">
            <a:spLocks noGrp="1"/>
          </p:cNvSpPr>
          <p:nvPr>
            <p:ph type="subTitle" idx="4294967295"/>
          </p:nvPr>
        </p:nvSpPr>
        <p:spPr>
          <a:xfrm>
            <a:off x="6720378" y="3490235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>
              <a:lnSpc>
                <a:spcPct val="100000"/>
              </a:lnSpc>
              <a:spcAft>
                <a:spcPts val="1600"/>
              </a:spcAft>
              <a:buNone/>
            </a:pPr>
            <a:r>
              <a:rPr lang="en" sz="1400"/>
              <a:t>Testing &amp; Fine Tuning</a:t>
            </a:r>
          </a:p>
        </p:txBody>
      </p:sp>
      <p:sp>
        <p:nvSpPr>
          <p:cNvPr id="1109" name="Google Shape;1109;p38"/>
          <p:cNvSpPr txBox="1">
            <a:spLocks noGrp="1"/>
          </p:cNvSpPr>
          <p:nvPr>
            <p:ph type="subTitle" idx="4294967295"/>
          </p:nvPr>
        </p:nvSpPr>
        <p:spPr>
          <a:xfrm>
            <a:off x="2532864" y="3440790"/>
            <a:ext cx="21099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>
              <a:lnSpc>
                <a:spcPct val="100000"/>
              </a:lnSpc>
              <a:spcAft>
                <a:spcPts val="1600"/>
              </a:spcAft>
              <a:buNone/>
            </a:pPr>
            <a:r>
              <a:rPr lang="en" sz="1400"/>
              <a:t>Hub World Creation</a:t>
            </a:r>
          </a:p>
        </p:txBody>
      </p:sp>
      <p:sp>
        <p:nvSpPr>
          <p:cNvPr id="1111" name="Google Shape;1111;p38"/>
          <p:cNvSpPr txBox="1">
            <a:spLocks noGrp="1"/>
          </p:cNvSpPr>
          <p:nvPr>
            <p:ph type="subTitle" idx="4294967295"/>
          </p:nvPr>
        </p:nvSpPr>
        <p:spPr>
          <a:xfrm>
            <a:off x="4608116" y="1693289"/>
            <a:ext cx="21099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" sz="1400"/>
              <a:t>Game Mode Creation</a:t>
            </a:r>
          </a:p>
        </p:txBody>
      </p:sp>
      <p:sp>
        <p:nvSpPr>
          <p:cNvPr id="1112" name="Google Shape;1112;p38"/>
          <p:cNvSpPr txBox="1">
            <a:spLocks noGrp="1"/>
          </p:cNvSpPr>
          <p:nvPr>
            <p:ph type="ctrTitle" idx="4294967295"/>
          </p:nvPr>
        </p:nvSpPr>
        <p:spPr>
          <a:xfrm>
            <a:off x="858443" y="3282474"/>
            <a:ext cx="1495217" cy="4003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2400">
                <a:solidFill>
                  <a:schemeClr val="accent2"/>
                </a:solidFill>
              </a:rPr>
              <a:t>WEEK 1 - 2</a:t>
            </a:r>
            <a:endParaRPr sz="2400">
              <a:solidFill>
                <a:schemeClr val="accent2"/>
              </a:solidFill>
            </a:endParaRPr>
          </a:p>
        </p:txBody>
      </p:sp>
      <p:sp>
        <p:nvSpPr>
          <p:cNvPr id="1113" name="Google Shape;1113;p38"/>
          <p:cNvSpPr txBox="1">
            <a:spLocks noGrp="1"/>
          </p:cNvSpPr>
          <p:nvPr>
            <p:ph type="ctrTitle" idx="4294967295"/>
          </p:nvPr>
        </p:nvSpPr>
        <p:spPr>
          <a:xfrm>
            <a:off x="2961135" y="2124398"/>
            <a:ext cx="1368828" cy="43329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2400">
                <a:solidFill>
                  <a:schemeClr val="accent1"/>
                </a:solidFill>
              </a:rPr>
              <a:t>WEEK 2-4</a:t>
            </a:r>
            <a:endParaRPr sz="2400">
              <a:solidFill>
                <a:schemeClr val="accent1"/>
              </a:solidFill>
            </a:endParaRPr>
          </a:p>
        </p:txBody>
      </p:sp>
      <p:sp>
        <p:nvSpPr>
          <p:cNvPr id="1114" name="Google Shape;1114;p38"/>
          <p:cNvSpPr txBox="1">
            <a:spLocks noGrp="1"/>
          </p:cNvSpPr>
          <p:nvPr>
            <p:ph type="ctrTitle" idx="4294967295"/>
          </p:nvPr>
        </p:nvSpPr>
        <p:spPr>
          <a:xfrm>
            <a:off x="4981400" y="3282474"/>
            <a:ext cx="1363332" cy="41681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2400">
                <a:solidFill>
                  <a:schemeClr val="accent3"/>
                </a:solidFill>
              </a:rPr>
              <a:t>WEEK 5-9</a:t>
            </a:r>
            <a:endParaRPr sz="2400">
              <a:solidFill>
                <a:schemeClr val="accent3"/>
              </a:solidFill>
            </a:endParaRPr>
          </a:p>
        </p:txBody>
      </p:sp>
      <p:sp>
        <p:nvSpPr>
          <p:cNvPr id="1115" name="Google Shape;1115;p38"/>
          <p:cNvSpPr txBox="1">
            <a:spLocks noGrp="1"/>
          </p:cNvSpPr>
          <p:nvPr>
            <p:ph type="ctrTitle" idx="4294967295"/>
          </p:nvPr>
        </p:nvSpPr>
        <p:spPr>
          <a:xfrm>
            <a:off x="7018150" y="2113408"/>
            <a:ext cx="1286400" cy="42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2400">
                <a:solidFill>
                  <a:schemeClr val="accent4"/>
                </a:solidFill>
              </a:rPr>
              <a:t>WEEK 10</a:t>
            </a:r>
            <a:endParaRPr sz="2400">
              <a:solidFill>
                <a:schemeClr val="accent4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38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/>
              <a:t>Relation To Class Concepts</a:t>
            </a:r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7DA1AD-DB3D-5695-8310-FF4664F3222D}"/>
              </a:ext>
            </a:extLst>
          </p:cNvPr>
          <p:cNvSpPr txBox="1"/>
          <p:nvPr/>
        </p:nvSpPr>
        <p:spPr>
          <a:xfrm>
            <a:off x="747345" y="989135"/>
            <a:ext cx="573698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800" b="1" err="1">
                <a:solidFill>
                  <a:schemeClr val="bg1"/>
                </a:solidFill>
                <a:latin typeface="Maven Pro"/>
              </a:rPr>
              <a:t>Synthesia</a:t>
            </a:r>
            <a:r>
              <a:rPr lang="en-US" sz="1800" b="1">
                <a:solidFill>
                  <a:schemeClr val="bg1"/>
                </a:solidFill>
                <a:latin typeface="Maven Pro"/>
              </a:rPr>
              <a:t>:</a:t>
            </a:r>
            <a:r>
              <a:rPr lang="en-US" sz="1800">
                <a:solidFill>
                  <a:schemeClr val="bg1"/>
                </a:solidFill>
                <a:latin typeface="Maven Pro"/>
              </a:rPr>
              <a:t> </a:t>
            </a:r>
            <a:r>
              <a:rPr lang="en-US" sz="1800">
                <a:solidFill>
                  <a:schemeClr val="bg1"/>
                </a:solidFill>
              </a:rPr>
              <a:t>Combines visuals and sounds, like breaking targets and realistic weapon effects.</a:t>
            </a:r>
            <a:endParaRPr lang="en-US" sz="1800">
              <a:solidFill>
                <a:schemeClr val="bg1"/>
              </a:solidFill>
              <a:latin typeface="Maven Pro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0F6964-E3E7-5A95-9ED8-E2BFB970D5C3}"/>
              </a:ext>
            </a:extLst>
          </p:cNvPr>
          <p:cNvSpPr txBox="1"/>
          <p:nvPr/>
        </p:nvSpPr>
        <p:spPr>
          <a:xfrm>
            <a:off x="758337" y="1879355"/>
            <a:ext cx="5627076" cy="78031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DEB24E-5589-A76F-EC7D-CC75C6BEE069}"/>
              </a:ext>
            </a:extLst>
          </p:cNvPr>
          <p:cNvSpPr txBox="1"/>
          <p:nvPr/>
        </p:nvSpPr>
        <p:spPr>
          <a:xfrm>
            <a:off x="747345" y="2110154"/>
            <a:ext cx="5638067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800" b="1">
                <a:solidFill>
                  <a:schemeClr val="bg1"/>
                </a:solidFill>
                <a:latin typeface="Maven Pro"/>
              </a:rPr>
              <a:t>Efficiency Mechanics with Lighting</a:t>
            </a:r>
            <a:r>
              <a:rPr lang="en-US" sz="1800">
                <a:solidFill>
                  <a:schemeClr val="bg1"/>
                </a:solidFill>
                <a:latin typeface="Maven Pro"/>
              </a:rPr>
              <a:t>: </a:t>
            </a:r>
            <a:r>
              <a:rPr lang="en-US" sz="1800">
                <a:solidFill>
                  <a:schemeClr val="bg1"/>
                </a:solidFill>
              </a:rPr>
              <a:t>Low-poly textures and optimized lighting ensure clarity and performance.</a:t>
            </a:r>
            <a:endParaRPr lang="en-US" sz="1800">
              <a:solidFill>
                <a:schemeClr val="bg1"/>
              </a:solidFill>
              <a:latin typeface="Maven Pro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B8D881-9A64-EF51-E5C2-659FD849665A}"/>
              </a:ext>
            </a:extLst>
          </p:cNvPr>
          <p:cNvSpPr txBox="1"/>
          <p:nvPr/>
        </p:nvSpPr>
        <p:spPr>
          <a:xfrm>
            <a:off x="747345" y="3319096"/>
            <a:ext cx="546222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800" b="1">
                <a:solidFill>
                  <a:schemeClr val="bg1"/>
                </a:solidFill>
                <a:latin typeface="Maven Pro"/>
              </a:rPr>
              <a:t>Depth Cues:</a:t>
            </a:r>
            <a:r>
              <a:rPr lang="en-US" sz="1800">
                <a:solidFill>
                  <a:schemeClr val="bg1"/>
                </a:solidFill>
                <a:latin typeface="Maven Pro"/>
              </a:rPr>
              <a:t> </a:t>
            </a:r>
            <a:r>
              <a:rPr lang="en-US" sz="1800">
                <a:solidFill>
                  <a:schemeClr val="bg1"/>
                </a:solidFill>
              </a:rPr>
              <a:t>Uses scaling, overlap, and shadows for spatial awareness.</a:t>
            </a:r>
            <a:endParaRPr lang="en-US" sz="1800">
              <a:solidFill>
                <a:schemeClr val="bg1"/>
              </a:solidFill>
              <a:latin typeface="Maven Pro"/>
            </a:endParaRPr>
          </a:p>
        </p:txBody>
      </p:sp>
      <p:pic>
        <p:nvPicPr>
          <p:cNvPr id="7" name="Picture 6" descr="A virtual reality goggles on a screen&#10;&#10;Description automatically generated">
            <a:extLst>
              <a:ext uri="{FF2B5EF4-FFF2-40B4-BE49-F238E27FC236}">
                <a16:creationId xmlns:a16="http://schemas.microsoft.com/office/drawing/2014/main" id="{80140148-4746-8E48-B13A-8D4B44AB522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9391" t="-928" r="25731" b="928"/>
          <a:stretch/>
        </p:blipFill>
        <p:spPr>
          <a:xfrm>
            <a:off x="6382849" y="-2565"/>
            <a:ext cx="2739622" cy="5137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6426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9" name="Google Shape;1139;p41"/>
          <p:cNvSpPr txBox="1">
            <a:spLocks noGrp="1"/>
          </p:cNvSpPr>
          <p:nvPr>
            <p:ph type="ctrTitle" idx="8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Challenges</a:t>
            </a:r>
            <a:endParaRPr sz="3000"/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64121F1A-9001-63E6-8E59-C36E51F05093}"/>
              </a:ext>
            </a:extLst>
          </p:cNvPr>
          <p:cNvSpPr>
            <a:spLocks noGrp="1"/>
          </p:cNvSpPr>
          <p:nvPr/>
        </p:nvSpPr>
        <p:spPr>
          <a:xfrm>
            <a:off x="1400716" y="1393983"/>
            <a:ext cx="3628185" cy="741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Hanken Grotesk"/>
              <a:buChar char="●"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152400" indent="0">
              <a:buNone/>
            </a:pPr>
            <a:r>
              <a:rPr lang="en-US" sz="2000">
                <a:solidFill>
                  <a:schemeClr val="bg1"/>
                </a:solidFill>
              </a:rPr>
              <a:t>Cross compatibility across headsets.</a:t>
            </a:r>
          </a:p>
        </p:txBody>
      </p:sp>
      <p:sp>
        <p:nvSpPr>
          <p:cNvPr id="19" name="Google Shape;710;p30">
            <a:extLst>
              <a:ext uri="{FF2B5EF4-FFF2-40B4-BE49-F238E27FC236}">
                <a16:creationId xmlns:a16="http://schemas.microsoft.com/office/drawing/2014/main" id="{2E374D6D-8DAF-EC5B-5F16-DDB7AC716D1A}"/>
              </a:ext>
            </a:extLst>
          </p:cNvPr>
          <p:cNvSpPr txBox="1">
            <a:spLocks/>
          </p:cNvSpPr>
          <p:nvPr/>
        </p:nvSpPr>
        <p:spPr>
          <a:xfrm>
            <a:off x="728505" y="1517756"/>
            <a:ext cx="817066" cy="578259"/>
          </a:xfrm>
          <a:prstGeom prst="rect">
            <a:avLst/>
          </a:prstGeom>
          <a:solidFill>
            <a:srgbClr val="FFFFFF">
              <a:alpha val="75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ExtraBold"/>
              <a:buNone/>
              <a:defRPr sz="2000" b="0" i="0" u="none" strike="noStrike" cap="none">
                <a:solidFill>
                  <a:schemeClr val="l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ExtraBold"/>
              <a:buNone/>
              <a:defRPr sz="3000" b="0" i="0" u="none" strike="noStrike" cap="non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ExtraBold"/>
              <a:buNone/>
              <a:defRPr sz="3000" b="0" i="0" u="none" strike="noStrike" cap="non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ExtraBold"/>
              <a:buNone/>
              <a:defRPr sz="3000" b="0" i="0" u="none" strike="noStrike" cap="non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ExtraBold"/>
              <a:buNone/>
              <a:defRPr sz="3000" b="0" i="0" u="none" strike="noStrike" cap="non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ExtraBold"/>
              <a:buNone/>
              <a:defRPr sz="3000" b="0" i="0" u="none" strike="noStrike" cap="non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ExtraBold"/>
              <a:buNone/>
              <a:defRPr sz="3000" b="0" i="0" u="none" strike="noStrike" cap="non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ExtraBold"/>
              <a:buNone/>
              <a:defRPr sz="3000" b="0" i="0" u="none" strike="noStrike" cap="non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ExtraBold"/>
              <a:buNone/>
              <a:defRPr sz="3000" b="0" i="0" u="none" strike="noStrike" cap="non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r>
              <a:rPr lang="en"/>
              <a:t>01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CBFD2B91-0C6B-525B-291A-9F77E421A825}"/>
              </a:ext>
            </a:extLst>
          </p:cNvPr>
          <p:cNvSpPr txBox="1">
            <a:spLocks/>
          </p:cNvSpPr>
          <p:nvPr/>
        </p:nvSpPr>
        <p:spPr>
          <a:xfrm>
            <a:off x="1400715" y="2468286"/>
            <a:ext cx="3294091" cy="741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Hanken Grotesk"/>
              <a:buChar char="●"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152400" indent="0">
              <a:buNone/>
            </a:pPr>
            <a:r>
              <a:rPr lang="en-US" sz="2000">
                <a:solidFill>
                  <a:schemeClr val="bg1"/>
                </a:solidFill>
              </a:rPr>
              <a:t>Detail and playtesting time constraints. </a:t>
            </a:r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8B9BEBFD-A2E7-D1EC-2E42-784D4D489CB7}"/>
              </a:ext>
            </a:extLst>
          </p:cNvPr>
          <p:cNvSpPr txBox="1">
            <a:spLocks/>
          </p:cNvSpPr>
          <p:nvPr/>
        </p:nvSpPr>
        <p:spPr>
          <a:xfrm>
            <a:off x="1400716" y="3581903"/>
            <a:ext cx="4310118" cy="741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Hanken Grotesk"/>
              <a:buChar char="●"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152400" indent="0">
              <a:buNone/>
            </a:pPr>
            <a:r>
              <a:rPr lang="en-US" sz="2000">
                <a:solidFill>
                  <a:schemeClr val="bg1"/>
                </a:solidFill>
              </a:rPr>
              <a:t>Version control carry overs, and integration of third-party packages</a:t>
            </a:r>
          </a:p>
        </p:txBody>
      </p:sp>
      <p:sp>
        <p:nvSpPr>
          <p:cNvPr id="22" name="Google Shape;710;p30">
            <a:extLst>
              <a:ext uri="{FF2B5EF4-FFF2-40B4-BE49-F238E27FC236}">
                <a16:creationId xmlns:a16="http://schemas.microsoft.com/office/drawing/2014/main" id="{26D822E0-E97C-9728-5905-208DC5B542AA}"/>
              </a:ext>
            </a:extLst>
          </p:cNvPr>
          <p:cNvSpPr txBox="1">
            <a:spLocks/>
          </p:cNvSpPr>
          <p:nvPr/>
        </p:nvSpPr>
        <p:spPr>
          <a:xfrm>
            <a:off x="728505" y="2549474"/>
            <a:ext cx="817066" cy="578259"/>
          </a:xfrm>
          <a:prstGeom prst="rect">
            <a:avLst/>
          </a:prstGeom>
          <a:solidFill>
            <a:srgbClr val="FFFFFF">
              <a:alpha val="75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ExtraBold"/>
              <a:buNone/>
              <a:defRPr sz="2000" b="0" i="0" u="none" strike="noStrike" cap="none">
                <a:solidFill>
                  <a:schemeClr val="l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ExtraBold"/>
              <a:buNone/>
              <a:defRPr sz="3000" b="0" i="0" u="none" strike="noStrike" cap="non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ExtraBold"/>
              <a:buNone/>
              <a:defRPr sz="3000" b="0" i="0" u="none" strike="noStrike" cap="non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ExtraBold"/>
              <a:buNone/>
              <a:defRPr sz="3000" b="0" i="0" u="none" strike="noStrike" cap="non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ExtraBold"/>
              <a:buNone/>
              <a:defRPr sz="3000" b="0" i="0" u="none" strike="noStrike" cap="non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ExtraBold"/>
              <a:buNone/>
              <a:defRPr sz="3000" b="0" i="0" u="none" strike="noStrike" cap="non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ExtraBold"/>
              <a:buNone/>
              <a:defRPr sz="3000" b="0" i="0" u="none" strike="noStrike" cap="non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ExtraBold"/>
              <a:buNone/>
              <a:defRPr sz="3000" b="0" i="0" u="none" strike="noStrike" cap="non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ExtraBold"/>
              <a:buNone/>
              <a:defRPr sz="3000" b="0" i="0" u="none" strike="noStrike" cap="non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r>
              <a:rPr lang="en"/>
              <a:t>02</a:t>
            </a:r>
          </a:p>
        </p:txBody>
      </p:sp>
      <p:sp>
        <p:nvSpPr>
          <p:cNvPr id="23" name="Google Shape;710;p30">
            <a:extLst>
              <a:ext uri="{FF2B5EF4-FFF2-40B4-BE49-F238E27FC236}">
                <a16:creationId xmlns:a16="http://schemas.microsoft.com/office/drawing/2014/main" id="{D37D5F0D-14C3-85FC-63DA-5EC02BD4A986}"/>
              </a:ext>
            </a:extLst>
          </p:cNvPr>
          <p:cNvSpPr txBox="1">
            <a:spLocks/>
          </p:cNvSpPr>
          <p:nvPr/>
        </p:nvSpPr>
        <p:spPr>
          <a:xfrm>
            <a:off x="728505" y="3663446"/>
            <a:ext cx="817066" cy="578259"/>
          </a:xfrm>
          <a:prstGeom prst="rect">
            <a:avLst/>
          </a:prstGeom>
          <a:solidFill>
            <a:srgbClr val="FFFFFF">
              <a:alpha val="75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ExtraBold"/>
              <a:buNone/>
              <a:defRPr sz="2000" b="0" i="0" u="none" strike="noStrike" cap="none">
                <a:solidFill>
                  <a:schemeClr val="l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ExtraBold"/>
              <a:buNone/>
              <a:defRPr sz="3000" b="0" i="0" u="none" strike="noStrike" cap="non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ExtraBold"/>
              <a:buNone/>
              <a:defRPr sz="3000" b="0" i="0" u="none" strike="noStrike" cap="non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ExtraBold"/>
              <a:buNone/>
              <a:defRPr sz="3000" b="0" i="0" u="none" strike="noStrike" cap="non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ExtraBold"/>
              <a:buNone/>
              <a:defRPr sz="3000" b="0" i="0" u="none" strike="noStrike" cap="non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ExtraBold"/>
              <a:buNone/>
              <a:defRPr sz="3000" b="0" i="0" u="none" strike="noStrike" cap="non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ExtraBold"/>
              <a:buNone/>
              <a:defRPr sz="3000" b="0" i="0" u="none" strike="noStrike" cap="non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ExtraBold"/>
              <a:buNone/>
              <a:defRPr sz="3000" b="0" i="0" u="none" strike="noStrike" cap="non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ExtraBold"/>
              <a:buNone/>
              <a:defRPr sz="3000" b="0" i="0" u="none" strike="noStrike" cap="non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r>
              <a:rPr lang="en"/>
              <a:t>03</a:t>
            </a:r>
          </a:p>
        </p:txBody>
      </p:sp>
      <p:pic>
        <p:nvPicPr>
          <p:cNvPr id="24" name="Picture 23" descr="A person wearing virtual reality goggles&#10;&#10;Description automatically generated">
            <a:extLst>
              <a:ext uri="{FF2B5EF4-FFF2-40B4-BE49-F238E27FC236}">
                <a16:creationId xmlns:a16="http://schemas.microsoft.com/office/drawing/2014/main" id="{D313AC18-C070-5F27-6AB7-A34B8214551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5490" t="27139" r="17216" b="-122"/>
          <a:stretch/>
        </p:blipFill>
        <p:spPr>
          <a:xfrm>
            <a:off x="5910736" y="-18840"/>
            <a:ext cx="3299210" cy="5160647"/>
          </a:xfrm>
          <a:prstGeom prst="rect">
            <a:avLst/>
          </a:prstGeom>
        </p:spPr>
      </p:pic>
      <p:pic>
        <p:nvPicPr>
          <p:cNvPr id="25" name="Picture 24" descr="A screenshot of a computer&#10;&#10;Description automatically generated">
            <a:extLst>
              <a:ext uri="{FF2B5EF4-FFF2-40B4-BE49-F238E27FC236}">
                <a16:creationId xmlns:a16="http://schemas.microsoft.com/office/drawing/2014/main" id="{B620B54C-9991-D580-C208-5D05228127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3455" y="2343515"/>
            <a:ext cx="3314699" cy="2780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5391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9" name="Google Shape;1139;p41"/>
          <p:cNvSpPr txBox="1">
            <a:spLocks noGrp="1"/>
          </p:cNvSpPr>
          <p:nvPr>
            <p:ph type="ctrTitle" idx="8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Accomplishments</a:t>
            </a:r>
            <a:endParaRPr lang="en" sz="3000"/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64121F1A-9001-63E6-8E59-C36E51F05093}"/>
              </a:ext>
            </a:extLst>
          </p:cNvPr>
          <p:cNvSpPr>
            <a:spLocks noGrp="1"/>
          </p:cNvSpPr>
          <p:nvPr/>
        </p:nvSpPr>
        <p:spPr>
          <a:xfrm>
            <a:off x="1400716" y="1393983"/>
            <a:ext cx="3628185" cy="741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Hanken Grotesk"/>
              <a:buChar char="●"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152400" indent="0">
              <a:buNone/>
            </a:pPr>
            <a:r>
              <a:rPr lang="en-US" sz="2000">
                <a:solidFill>
                  <a:schemeClr val="bg1"/>
                </a:solidFill>
              </a:rPr>
              <a:t>Seamless Scene Transitions.</a:t>
            </a:r>
          </a:p>
        </p:txBody>
      </p:sp>
      <p:sp>
        <p:nvSpPr>
          <p:cNvPr id="19" name="Google Shape;710;p30">
            <a:extLst>
              <a:ext uri="{FF2B5EF4-FFF2-40B4-BE49-F238E27FC236}">
                <a16:creationId xmlns:a16="http://schemas.microsoft.com/office/drawing/2014/main" id="{2E374D6D-8DAF-EC5B-5F16-DDB7AC716D1A}"/>
              </a:ext>
            </a:extLst>
          </p:cNvPr>
          <p:cNvSpPr txBox="1">
            <a:spLocks/>
          </p:cNvSpPr>
          <p:nvPr/>
        </p:nvSpPr>
        <p:spPr>
          <a:xfrm>
            <a:off x="728505" y="1517756"/>
            <a:ext cx="817066" cy="578259"/>
          </a:xfrm>
          <a:prstGeom prst="rect">
            <a:avLst/>
          </a:prstGeom>
          <a:solidFill>
            <a:srgbClr val="FFFFFF">
              <a:alpha val="75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ExtraBold"/>
              <a:buNone/>
              <a:defRPr sz="2000" b="0" i="0" u="none" strike="noStrike" cap="none">
                <a:solidFill>
                  <a:schemeClr val="l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ExtraBold"/>
              <a:buNone/>
              <a:defRPr sz="3000" b="0" i="0" u="none" strike="noStrike" cap="non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ExtraBold"/>
              <a:buNone/>
              <a:defRPr sz="3000" b="0" i="0" u="none" strike="noStrike" cap="non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ExtraBold"/>
              <a:buNone/>
              <a:defRPr sz="3000" b="0" i="0" u="none" strike="noStrike" cap="non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ExtraBold"/>
              <a:buNone/>
              <a:defRPr sz="3000" b="0" i="0" u="none" strike="noStrike" cap="non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ExtraBold"/>
              <a:buNone/>
              <a:defRPr sz="3000" b="0" i="0" u="none" strike="noStrike" cap="non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ExtraBold"/>
              <a:buNone/>
              <a:defRPr sz="3000" b="0" i="0" u="none" strike="noStrike" cap="non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ExtraBold"/>
              <a:buNone/>
              <a:defRPr sz="3000" b="0" i="0" u="none" strike="noStrike" cap="non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ExtraBold"/>
              <a:buNone/>
              <a:defRPr sz="3000" b="0" i="0" u="none" strike="noStrike" cap="non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r>
              <a:rPr lang="en"/>
              <a:t>01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CBFD2B91-0C6B-525B-291A-9F77E421A825}"/>
              </a:ext>
            </a:extLst>
          </p:cNvPr>
          <p:cNvSpPr txBox="1">
            <a:spLocks/>
          </p:cNvSpPr>
          <p:nvPr/>
        </p:nvSpPr>
        <p:spPr>
          <a:xfrm>
            <a:off x="1400715" y="2468286"/>
            <a:ext cx="3294091" cy="741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Hanken Grotesk"/>
              <a:buChar char="●"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152400" indent="0">
              <a:buNone/>
            </a:pPr>
            <a:r>
              <a:rPr lang="en-US" sz="2000">
                <a:solidFill>
                  <a:schemeClr val="bg1"/>
                </a:solidFill>
              </a:rPr>
              <a:t>Lighting is immersive and well-designed.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8B9BEBFD-A2E7-D1EC-2E42-784D4D489CB7}"/>
              </a:ext>
            </a:extLst>
          </p:cNvPr>
          <p:cNvSpPr txBox="1">
            <a:spLocks/>
          </p:cNvSpPr>
          <p:nvPr/>
        </p:nvSpPr>
        <p:spPr>
          <a:xfrm>
            <a:off x="1400716" y="3581903"/>
            <a:ext cx="4310118" cy="741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Hanken Grotesk"/>
              <a:buChar char="●"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152400" indent="0">
              <a:buNone/>
            </a:pPr>
            <a:r>
              <a:rPr lang="en-US" sz="2000">
                <a:solidFill>
                  <a:schemeClr val="bg1"/>
                </a:solidFill>
              </a:rPr>
              <a:t>Weapon mechanics and targets are precise.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22" name="Google Shape;710;p30">
            <a:extLst>
              <a:ext uri="{FF2B5EF4-FFF2-40B4-BE49-F238E27FC236}">
                <a16:creationId xmlns:a16="http://schemas.microsoft.com/office/drawing/2014/main" id="{26D822E0-E97C-9728-5905-208DC5B542AA}"/>
              </a:ext>
            </a:extLst>
          </p:cNvPr>
          <p:cNvSpPr txBox="1">
            <a:spLocks/>
          </p:cNvSpPr>
          <p:nvPr/>
        </p:nvSpPr>
        <p:spPr>
          <a:xfrm>
            <a:off x="728505" y="2549474"/>
            <a:ext cx="817066" cy="578259"/>
          </a:xfrm>
          <a:prstGeom prst="rect">
            <a:avLst/>
          </a:prstGeom>
          <a:solidFill>
            <a:srgbClr val="FFFFFF">
              <a:alpha val="75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ExtraBold"/>
              <a:buNone/>
              <a:defRPr sz="2000" b="0" i="0" u="none" strike="noStrike" cap="none">
                <a:solidFill>
                  <a:schemeClr val="l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ExtraBold"/>
              <a:buNone/>
              <a:defRPr sz="3000" b="0" i="0" u="none" strike="noStrike" cap="non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ExtraBold"/>
              <a:buNone/>
              <a:defRPr sz="3000" b="0" i="0" u="none" strike="noStrike" cap="non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ExtraBold"/>
              <a:buNone/>
              <a:defRPr sz="3000" b="0" i="0" u="none" strike="noStrike" cap="non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ExtraBold"/>
              <a:buNone/>
              <a:defRPr sz="3000" b="0" i="0" u="none" strike="noStrike" cap="non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ExtraBold"/>
              <a:buNone/>
              <a:defRPr sz="3000" b="0" i="0" u="none" strike="noStrike" cap="non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ExtraBold"/>
              <a:buNone/>
              <a:defRPr sz="3000" b="0" i="0" u="none" strike="noStrike" cap="non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ExtraBold"/>
              <a:buNone/>
              <a:defRPr sz="3000" b="0" i="0" u="none" strike="noStrike" cap="non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ExtraBold"/>
              <a:buNone/>
              <a:defRPr sz="3000" b="0" i="0" u="none" strike="noStrike" cap="non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r>
              <a:rPr lang="en"/>
              <a:t>02</a:t>
            </a:r>
          </a:p>
        </p:txBody>
      </p:sp>
      <p:sp>
        <p:nvSpPr>
          <p:cNvPr id="23" name="Google Shape;710;p30">
            <a:extLst>
              <a:ext uri="{FF2B5EF4-FFF2-40B4-BE49-F238E27FC236}">
                <a16:creationId xmlns:a16="http://schemas.microsoft.com/office/drawing/2014/main" id="{D37D5F0D-14C3-85FC-63DA-5EC02BD4A986}"/>
              </a:ext>
            </a:extLst>
          </p:cNvPr>
          <p:cNvSpPr txBox="1">
            <a:spLocks/>
          </p:cNvSpPr>
          <p:nvPr/>
        </p:nvSpPr>
        <p:spPr>
          <a:xfrm>
            <a:off x="728505" y="3663446"/>
            <a:ext cx="817066" cy="578259"/>
          </a:xfrm>
          <a:prstGeom prst="rect">
            <a:avLst/>
          </a:prstGeom>
          <a:solidFill>
            <a:srgbClr val="FFFFFF">
              <a:alpha val="75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ExtraBold"/>
              <a:buNone/>
              <a:defRPr sz="2000" b="0" i="0" u="none" strike="noStrike" cap="none">
                <a:solidFill>
                  <a:schemeClr val="l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ExtraBold"/>
              <a:buNone/>
              <a:defRPr sz="3000" b="0" i="0" u="none" strike="noStrike" cap="non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ExtraBold"/>
              <a:buNone/>
              <a:defRPr sz="3000" b="0" i="0" u="none" strike="noStrike" cap="non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ExtraBold"/>
              <a:buNone/>
              <a:defRPr sz="3000" b="0" i="0" u="none" strike="noStrike" cap="non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ExtraBold"/>
              <a:buNone/>
              <a:defRPr sz="3000" b="0" i="0" u="none" strike="noStrike" cap="non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ExtraBold"/>
              <a:buNone/>
              <a:defRPr sz="3000" b="0" i="0" u="none" strike="noStrike" cap="non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ExtraBold"/>
              <a:buNone/>
              <a:defRPr sz="3000" b="0" i="0" u="none" strike="noStrike" cap="non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ExtraBold"/>
              <a:buNone/>
              <a:defRPr sz="3000" b="0" i="0" u="none" strike="noStrike" cap="non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ExtraBold"/>
              <a:buNone/>
              <a:defRPr sz="3000" b="0" i="0" u="none" strike="noStrike" cap="non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r>
              <a:rPr lang="en"/>
              <a:t>03</a:t>
            </a:r>
          </a:p>
        </p:txBody>
      </p:sp>
      <p:pic>
        <p:nvPicPr>
          <p:cNvPr id="2" name="Picture 1" descr="A person wearing virtual reality goggles&#10;&#10;Description automatically generated">
            <a:extLst>
              <a:ext uri="{FF2B5EF4-FFF2-40B4-BE49-F238E27FC236}">
                <a16:creationId xmlns:a16="http://schemas.microsoft.com/office/drawing/2014/main" id="{21899DA6-F411-A93C-8D96-85A8DC871F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7920" y="457200"/>
            <a:ext cx="3794981" cy="4179642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42"/>
          <p:cNvSpPr txBox="1">
            <a:spLocks noGrp="1"/>
          </p:cNvSpPr>
          <p:nvPr>
            <p:ph type="ctrTitle" idx="6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/>
              <a:t>Future Expansions</a:t>
            </a:r>
            <a:endParaRPr/>
          </a:p>
        </p:txBody>
      </p:sp>
      <p:sp>
        <p:nvSpPr>
          <p:cNvPr id="3" name="Google Shape;715;p34">
            <a:extLst>
              <a:ext uri="{FF2B5EF4-FFF2-40B4-BE49-F238E27FC236}">
                <a16:creationId xmlns:a16="http://schemas.microsoft.com/office/drawing/2014/main" id="{8705C1CD-8731-798A-4DE5-CBB34B097F7F}"/>
              </a:ext>
            </a:extLst>
          </p:cNvPr>
          <p:cNvSpPr txBox="1"/>
          <p:nvPr/>
        </p:nvSpPr>
        <p:spPr>
          <a:xfrm>
            <a:off x="618825" y="986193"/>
            <a:ext cx="7240134" cy="3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" sz="2000">
                <a:solidFill>
                  <a:schemeClr val="lt1"/>
                </a:solidFill>
                <a:latin typeface="Maven Pro"/>
                <a:ea typeface="Share Tech"/>
                <a:cs typeface="Share Tech"/>
                <a:sym typeface="Share Tech"/>
              </a:rPr>
              <a:t>Accuracy/Speed Test can be easily expanded by adding in new levels</a:t>
            </a:r>
            <a:endParaRPr lang="en" sz="2000">
              <a:solidFill>
                <a:schemeClr val="lt1"/>
              </a:solidFill>
              <a:latin typeface="Maven Pro"/>
              <a:ea typeface="Share Tech"/>
              <a:cs typeface="Share Tech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" sz="2000">
              <a:solidFill>
                <a:schemeClr val="lt1"/>
              </a:solidFill>
              <a:latin typeface="Maven Pro"/>
              <a:ea typeface="Share Tech"/>
              <a:cs typeface="Share Tech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" sz="2000">
                <a:solidFill>
                  <a:schemeClr val="lt1"/>
                </a:solidFill>
                <a:latin typeface="Maven Pro"/>
                <a:ea typeface="Share Tech"/>
                <a:cs typeface="Share Tech"/>
              </a:rPr>
              <a:t>Hub World can easily be expanded to have more portals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" sz="2000">
              <a:solidFill>
                <a:schemeClr val="lt1"/>
              </a:solidFill>
              <a:latin typeface="Maven Pro"/>
              <a:ea typeface="Share Tech"/>
              <a:cs typeface="Share Tech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" sz="2000">
                <a:solidFill>
                  <a:schemeClr val="lt1"/>
                </a:solidFill>
                <a:latin typeface="Maven Pro"/>
                <a:ea typeface="Share Tech"/>
                <a:cs typeface="Share Tech"/>
              </a:rPr>
              <a:t>We could add more Game Modes into the environments already set up (El Presidente, Siege Mode)</a:t>
            </a:r>
            <a:endParaRPr lang="en" sz="2000">
              <a:solidFill>
                <a:schemeClr val="lt1"/>
              </a:solidFill>
              <a:latin typeface="Maven Pro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" sz="2000">
              <a:solidFill>
                <a:schemeClr val="lt1"/>
              </a:solidFill>
              <a:latin typeface="Maven Pro"/>
              <a:ea typeface="Share Tech"/>
              <a:cs typeface="Share Tech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" sz="2000">
                <a:solidFill>
                  <a:schemeClr val="lt1"/>
                </a:solidFill>
                <a:latin typeface="Maven Pro"/>
                <a:ea typeface="Share Tech"/>
                <a:cs typeface="Share Tech"/>
              </a:rPr>
              <a:t>Customizable Avatars and Weapons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466;p26">
            <a:extLst>
              <a:ext uri="{FF2B5EF4-FFF2-40B4-BE49-F238E27FC236}">
                <a16:creationId xmlns:a16="http://schemas.microsoft.com/office/drawing/2014/main" id="{5AA81179-96F7-38BD-4AFA-574431DA6F9F}"/>
              </a:ext>
            </a:extLst>
          </p:cNvPr>
          <p:cNvSpPr txBox="1">
            <a:spLocks/>
          </p:cNvSpPr>
          <p:nvPr/>
        </p:nvSpPr>
        <p:spPr>
          <a:xfrm>
            <a:off x="1391887" y="1774739"/>
            <a:ext cx="6541773" cy="18023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ivvic Light"/>
              <a:buChar char="●"/>
              <a:defRPr sz="12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2921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000"/>
              <a:buFont typeface="Nunito Light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 algn="ctr">
              <a:buNone/>
            </a:pPr>
            <a:r>
              <a:rPr lang="en-US" sz="2400"/>
              <a:t>Our goal was to create a VR </a:t>
            </a:r>
            <a:r>
              <a:rPr lang="en-US" sz="2400">
                <a:solidFill>
                  <a:srgbClr val="FFFFFF"/>
                </a:solidFill>
                <a:cs typeface="Arial"/>
              </a:rPr>
              <a:t>Gun Range that could scale proportionally with our development knowledge as the semester progressed.</a:t>
            </a:r>
            <a:endParaRPr lang="en-US" sz="2400"/>
          </a:p>
          <a:p>
            <a:pPr marL="0" indent="0">
              <a:spcBef>
                <a:spcPts val="1600"/>
              </a:spcBef>
              <a:spcAft>
                <a:spcPts val="1600"/>
              </a:spcAft>
              <a:buFont typeface="Livvic Light"/>
              <a:buNone/>
            </a:pPr>
            <a:endParaRPr lang="en-US"/>
          </a:p>
        </p:txBody>
      </p:sp>
      <p:grpSp>
        <p:nvGrpSpPr>
          <p:cNvPr id="9" name="Google Shape;9898;p58">
            <a:extLst>
              <a:ext uri="{FF2B5EF4-FFF2-40B4-BE49-F238E27FC236}">
                <a16:creationId xmlns:a16="http://schemas.microsoft.com/office/drawing/2014/main" id="{8CFF7908-8065-E57B-17D3-4056762F5635}"/>
              </a:ext>
            </a:extLst>
          </p:cNvPr>
          <p:cNvGrpSpPr/>
          <p:nvPr/>
        </p:nvGrpSpPr>
        <p:grpSpPr>
          <a:xfrm>
            <a:off x="3998242" y="3716861"/>
            <a:ext cx="1187462" cy="1091970"/>
            <a:chOff x="860940" y="2746477"/>
            <a:chExt cx="371883" cy="365691"/>
          </a:xfrm>
        </p:grpSpPr>
        <p:sp>
          <p:nvSpPr>
            <p:cNvPr id="3" name="Google Shape;9899;p58">
              <a:extLst>
                <a:ext uri="{FF2B5EF4-FFF2-40B4-BE49-F238E27FC236}">
                  <a16:creationId xmlns:a16="http://schemas.microsoft.com/office/drawing/2014/main" id="{68CEEBA2-81B5-FB95-273A-67C1C507F88E}"/>
                </a:ext>
              </a:extLst>
            </p:cNvPr>
            <p:cNvSpPr/>
            <p:nvPr/>
          </p:nvSpPr>
          <p:spPr>
            <a:xfrm>
              <a:off x="908191" y="3026302"/>
              <a:ext cx="30294" cy="28961"/>
            </a:xfrm>
            <a:custGeom>
              <a:avLst/>
              <a:gdLst/>
              <a:ahLst/>
              <a:cxnLst/>
              <a:rect l="l" t="t" r="r" b="b"/>
              <a:pathLst>
                <a:path w="954" h="912" extrusionOk="0">
                  <a:moveTo>
                    <a:pt x="763" y="1"/>
                  </a:moveTo>
                  <a:cubicBezTo>
                    <a:pt x="718" y="1"/>
                    <a:pt x="674" y="16"/>
                    <a:pt x="644" y="45"/>
                  </a:cubicBezTo>
                  <a:lnTo>
                    <a:pt x="60" y="629"/>
                  </a:lnTo>
                  <a:cubicBezTo>
                    <a:pt x="1" y="688"/>
                    <a:pt x="1" y="807"/>
                    <a:pt x="60" y="867"/>
                  </a:cubicBezTo>
                  <a:cubicBezTo>
                    <a:pt x="90" y="897"/>
                    <a:pt x="135" y="911"/>
                    <a:pt x="179" y="911"/>
                  </a:cubicBezTo>
                  <a:cubicBezTo>
                    <a:pt x="224" y="911"/>
                    <a:pt x="269" y="897"/>
                    <a:pt x="299" y="867"/>
                  </a:cubicBezTo>
                  <a:lnTo>
                    <a:pt x="882" y="283"/>
                  </a:lnTo>
                  <a:cubicBezTo>
                    <a:pt x="953" y="224"/>
                    <a:pt x="953" y="105"/>
                    <a:pt x="882" y="45"/>
                  </a:cubicBezTo>
                  <a:cubicBezTo>
                    <a:pt x="852" y="16"/>
                    <a:pt x="807" y="1"/>
                    <a:pt x="763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9900;p58">
              <a:extLst>
                <a:ext uri="{FF2B5EF4-FFF2-40B4-BE49-F238E27FC236}">
                  <a16:creationId xmlns:a16="http://schemas.microsoft.com/office/drawing/2014/main" id="{E2BC5729-A938-6EDF-5AEC-88142FD86572}"/>
                </a:ext>
              </a:extLst>
            </p:cNvPr>
            <p:cNvSpPr/>
            <p:nvPr/>
          </p:nvSpPr>
          <p:spPr>
            <a:xfrm>
              <a:off x="943757" y="3061836"/>
              <a:ext cx="30263" cy="28961"/>
            </a:xfrm>
            <a:custGeom>
              <a:avLst/>
              <a:gdLst/>
              <a:ahLst/>
              <a:cxnLst/>
              <a:rect l="l" t="t" r="r" b="b"/>
              <a:pathLst>
                <a:path w="953" h="912" extrusionOk="0">
                  <a:moveTo>
                    <a:pt x="762" y="1"/>
                  </a:moveTo>
                  <a:cubicBezTo>
                    <a:pt x="717" y="1"/>
                    <a:pt x="673" y="16"/>
                    <a:pt x="643" y="46"/>
                  </a:cubicBezTo>
                  <a:lnTo>
                    <a:pt x="60" y="629"/>
                  </a:lnTo>
                  <a:cubicBezTo>
                    <a:pt x="0" y="688"/>
                    <a:pt x="0" y="807"/>
                    <a:pt x="60" y="867"/>
                  </a:cubicBezTo>
                  <a:cubicBezTo>
                    <a:pt x="89" y="897"/>
                    <a:pt x="134" y="912"/>
                    <a:pt x="179" y="912"/>
                  </a:cubicBezTo>
                  <a:cubicBezTo>
                    <a:pt x="223" y="912"/>
                    <a:pt x="268" y="897"/>
                    <a:pt x="298" y="867"/>
                  </a:cubicBezTo>
                  <a:lnTo>
                    <a:pt x="881" y="284"/>
                  </a:lnTo>
                  <a:cubicBezTo>
                    <a:pt x="953" y="224"/>
                    <a:pt x="953" y="105"/>
                    <a:pt x="881" y="46"/>
                  </a:cubicBezTo>
                  <a:cubicBezTo>
                    <a:pt x="851" y="16"/>
                    <a:pt x="807" y="1"/>
                    <a:pt x="762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9901;p58">
              <a:extLst>
                <a:ext uri="{FF2B5EF4-FFF2-40B4-BE49-F238E27FC236}">
                  <a16:creationId xmlns:a16="http://schemas.microsoft.com/office/drawing/2014/main" id="{6650024B-6A1F-1550-AEF3-C5845AB18E32}"/>
                </a:ext>
              </a:extLst>
            </p:cNvPr>
            <p:cNvSpPr/>
            <p:nvPr/>
          </p:nvSpPr>
          <p:spPr>
            <a:xfrm>
              <a:off x="926355" y="3044085"/>
              <a:ext cx="29881" cy="28579"/>
            </a:xfrm>
            <a:custGeom>
              <a:avLst/>
              <a:gdLst/>
              <a:ahLst/>
              <a:cxnLst/>
              <a:rect l="l" t="t" r="r" b="b"/>
              <a:pathLst>
                <a:path w="941" h="900" extrusionOk="0">
                  <a:moveTo>
                    <a:pt x="762" y="0"/>
                  </a:moveTo>
                  <a:cubicBezTo>
                    <a:pt x="718" y="0"/>
                    <a:pt x="673" y="15"/>
                    <a:pt x="643" y="45"/>
                  </a:cubicBezTo>
                  <a:lnTo>
                    <a:pt x="60" y="616"/>
                  </a:lnTo>
                  <a:cubicBezTo>
                    <a:pt x="0" y="676"/>
                    <a:pt x="0" y="795"/>
                    <a:pt x="60" y="855"/>
                  </a:cubicBezTo>
                  <a:cubicBezTo>
                    <a:pt x="90" y="884"/>
                    <a:pt x="134" y="899"/>
                    <a:pt x="179" y="899"/>
                  </a:cubicBezTo>
                  <a:cubicBezTo>
                    <a:pt x="224" y="899"/>
                    <a:pt x="268" y="884"/>
                    <a:pt x="298" y="855"/>
                  </a:cubicBezTo>
                  <a:lnTo>
                    <a:pt x="881" y="283"/>
                  </a:lnTo>
                  <a:cubicBezTo>
                    <a:pt x="941" y="224"/>
                    <a:pt x="941" y="116"/>
                    <a:pt x="881" y="45"/>
                  </a:cubicBezTo>
                  <a:cubicBezTo>
                    <a:pt x="852" y="15"/>
                    <a:pt x="807" y="0"/>
                    <a:pt x="76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9902;p58">
              <a:extLst>
                <a:ext uri="{FF2B5EF4-FFF2-40B4-BE49-F238E27FC236}">
                  <a16:creationId xmlns:a16="http://schemas.microsoft.com/office/drawing/2014/main" id="{E2B17694-763A-B17F-5A2E-1C334EDFFDF3}"/>
                </a:ext>
              </a:extLst>
            </p:cNvPr>
            <p:cNvSpPr/>
            <p:nvPr/>
          </p:nvSpPr>
          <p:spPr>
            <a:xfrm>
              <a:off x="860940" y="2746477"/>
              <a:ext cx="371883" cy="365691"/>
            </a:xfrm>
            <a:custGeom>
              <a:avLst/>
              <a:gdLst/>
              <a:ahLst/>
              <a:cxnLst/>
              <a:rect l="l" t="t" r="r" b="b"/>
              <a:pathLst>
                <a:path w="11711" h="11516" extrusionOk="0">
                  <a:moveTo>
                    <a:pt x="11312" y="344"/>
                  </a:moveTo>
                  <a:lnTo>
                    <a:pt x="10835" y="1987"/>
                  </a:lnTo>
                  <a:lnTo>
                    <a:pt x="9680" y="821"/>
                  </a:lnTo>
                  <a:lnTo>
                    <a:pt x="11312" y="344"/>
                  </a:lnTo>
                  <a:close/>
                  <a:moveTo>
                    <a:pt x="4882" y="3821"/>
                  </a:moveTo>
                  <a:lnTo>
                    <a:pt x="2822" y="5881"/>
                  </a:lnTo>
                  <a:lnTo>
                    <a:pt x="477" y="5690"/>
                  </a:lnTo>
                  <a:cubicBezTo>
                    <a:pt x="453" y="5690"/>
                    <a:pt x="429" y="5643"/>
                    <a:pt x="465" y="5631"/>
                  </a:cubicBezTo>
                  <a:cubicBezTo>
                    <a:pt x="1477" y="4619"/>
                    <a:pt x="2822" y="4000"/>
                    <a:pt x="4227" y="3881"/>
                  </a:cubicBezTo>
                  <a:lnTo>
                    <a:pt x="4882" y="3821"/>
                  </a:lnTo>
                  <a:close/>
                  <a:moveTo>
                    <a:pt x="2894" y="6297"/>
                  </a:moveTo>
                  <a:lnTo>
                    <a:pt x="3811" y="7226"/>
                  </a:lnTo>
                  <a:lnTo>
                    <a:pt x="3477" y="7571"/>
                  </a:lnTo>
                  <a:lnTo>
                    <a:pt x="2549" y="6643"/>
                  </a:lnTo>
                  <a:lnTo>
                    <a:pt x="2894" y="6297"/>
                  </a:lnTo>
                  <a:close/>
                  <a:moveTo>
                    <a:pt x="2727" y="7333"/>
                  </a:moveTo>
                  <a:lnTo>
                    <a:pt x="3203" y="7810"/>
                  </a:lnTo>
                  <a:lnTo>
                    <a:pt x="2799" y="8226"/>
                  </a:lnTo>
                  <a:cubicBezTo>
                    <a:pt x="2787" y="8238"/>
                    <a:pt x="2763" y="8262"/>
                    <a:pt x="2739" y="8298"/>
                  </a:cubicBezTo>
                  <a:lnTo>
                    <a:pt x="2310" y="7869"/>
                  </a:lnTo>
                  <a:cubicBezTo>
                    <a:pt x="2287" y="7833"/>
                    <a:pt x="2287" y="7774"/>
                    <a:pt x="2310" y="7750"/>
                  </a:cubicBezTo>
                  <a:lnTo>
                    <a:pt x="2727" y="7333"/>
                  </a:lnTo>
                  <a:close/>
                  <a:moveTo>
                    <a:pt x="9311" y="916"/>
                  </a:moveTo>
                  <a:lnTo>
                    <a:pt x="10740" y="2345"/>
                  </a:lnTo>
                  <a:lnTo>
                    <a:pt x="10299" y="3821"/>
                  </a:lnTo>
                  <a:lnTo>
                    <a:pt x="5597" y="8524"/>
                  </a:lnTo>
                  <a:lnTo>
                    <a:pt x="4680" y="7595"/>
                  </a:lnTo>
                  <a:lnTo>
                    <a:pt x="6823" y="5452"/>
                  </a:lnTo>
                  <a:cubicBezTo>
                    <a:pt x="6966" y="5309"/>
                    <a:pt x="7001" y="5035"/>
                    <a:pt x="6811" y="4833"/>
                  </a:cubicBezTo>
                  <a:cubicBezTo>
                    <a:pt x="6728" y="4750"/>
                    <a:pt x="6617" y="4708"/>
                    <a:pt x="6506" y="4708"/>
                  </a:cubicBezTo>
                  <a:cubicBezTo>
                    <a:pt x="6394" y="4708"/>
                    <a:pt x="6281" y="4750"/>
                    <a:pt x="6192" y="4833"/>
                  </a:cubicBezTo>
                  <a:lnTo>
                    <a:pt x="4049" y="6976"/>
                  </a:lnTo>
                  <a:lnTo>
                    <a:pt x="3132" y="6047"/>
                  </a:lnTo>
                  <a:lnTo>
                    <a:pt x="7835" y="1344"/>
                  </a:lnTo>
                  <a:lnTo>
                    <a:pt x="9311" y="916"/>
                  </a:lnTo>
                  <a:close/>
                  <a:moveTo>
                    <a:pt x="6495" y="5047"/>
                  </a:moveTo>
                  <a:cubicBezTo>
                    <a:pt x="6522" y="5047"/>
                    <a:pt x="6549" y="5059"/>
                    <a:pt x="6573" y="5083"/>
                  </a:cubicBezTo>
                  <a:cubicBezTo>
                    <a:pt x="6609" y="5131"/>
                    <a:pt x="6609" y="5178"/>
                    <a:pt x="6573" y="5226"/>
                  </a:cubicBezTo>
                  <a:lnTo>
                    <a:pt x="4311" y="7488"/>
                  </a:lnTo>
                  <a:lnTo>
                    <a:pt x="3203" y="8595"/>
                  </a:lnTo>
                  <a:cubicBezTo>
                    <a:pt x="3180" y="8619"/>
                    <a:pt x="3153" y="8631"/>
                    <a:pt x="3127" y="8631"/>
                  </a:cubicBezTo>
                  <a:cubicBezTo>
                    <a:pt x="3102" y="8631"/>
                    <a:pt x="3078" y="8619"/>
                    <a:pt x="3060" y="8595"/>
                  </a:cubicBezTo>
                  <a:cubicBezTo>
                    <a:pt x="3013" y="8548"/>
                    <a:pt x="3013" y="8488"/>
                    <a:pt x="3060" y="8441"/>
                  </a:cubicBezTo>
                  <a:lnTo>
                    <a:pt x="6418" y="5083"/>
                  </a:lnTo>
                  <a:cubicBezTo>
                    <a:pt x="6442" y="5059"/>
                    <a:pt x="6469" y="5047"/>
                    <a:pt x="6495" y="5047"/>
                  </a:cubicBezTo>
                  <a:close/>
                  <a:moveTo>
                    <a:pt x="4430" y="7857"/>
                  </a:moveTo>
                  <a:lnTo>
                    <a:pt x="5346" y="8786"/>
                  </a:lnTo>
                  <a:lnTo>
                    <a:pt x="5001" y="9119"/>
                  </a:lnTo>
                  <a:lnTo>
                    <a:pt x="4989" y="9119"/>
                  </a:lnTo>
                  <a:lnTo>
                    <a:pt x="4084" y="8202"/>
                  </a:lnTo>
                  <a:lnTo>
                    <a:pt x="4430" y="7857"/>
                  </a:lnTo>
                  <a:close/>
                  <a:moveTo>
                    <a:pt x="3846" y="8429"/>
                  </a:moveTo>
                  <a:lnTo>
                    <a:pt x="4323" y="8905"/>
                  </a:lnTo>
                  <a:lnTo>
                    <a:pt x="3906" y="9322"/>
                  </a:lnTo>
                  <a:cubicBezTo>
                    <a:pt x="3894" y="9334"/>
                    <a:pt x="3858" y="9357"/>
                    <a:pt x="3846" y="9357"/>
                  </a:cubicBezTo>
                  <a:cubicBezTo>
                    <a:pt x="3834" y="9357"/>
                    <a:pt x="3811" y="9357"/>
                    <a:pt x="3787" y="9322"/>
                  </a:cubicBezTo>
                  <a:lnTo>
                    <a:pt x="3358" y="8905"/>
                  </a:lnTo>
                  <a:cubicBezTo>
                    <a:pt x="3382" y="8893"/>
                    <a:pt x="3394" y="8881"/>
                    <a:pt x="3430" y="8845"/>
                  </a:cubicBezTo>
                  <a:lnTo>
                    <a:pt x="3846" y="8429"/>
                  </a:lnTo>
                  <a:close/>
                  <a:moveTo>
                    <a:pt x="11322" y="1"/>
                  </a:moveTo>
                  <a:cubicBezTo>
                    <a:pt x="11295" y="1"/>
                    <a:pt x="11267" y="4"/>
                    <a:pt x="11240" y="11"/>
                  </a:cubicBezTo>
                  <a:cubicBezTo>
                    <a:pt x="10514" y="213"/>
                    <a:pt x="8394" y="844"/>
                    <a:pt x="7704" y="1035"/>
                  </a:cubicBezTo>
                  <a:cubicBezTo>
                    <a:pt x="7668" y="1047"/>
                    <a:pt x="7656" y="1059"/>
                    <a:pt x="7621" y="1083"/>
                  </a:cubicBezTo>
                  <a:lnTo>
                    <a:pt x="5263" y="3440"/>
                  </a:lnTo>
                  <a:lnTo>
                    <a:pt x="4203" y="3535"/>
                  </a:lnTo>
                  <a:cubicBezTo>
                    <a:pt x="2703" y="3654"/>
                    <a:pt x="1286" y="4321"/>
                    <a:pt x="227" y="5381"/>
                  </a:cubicBezTo>
                  <a:cubicBezTo>
                    <a:pt x="1" y="5595"/>
                    <a:pt x="143" y="5988"/>
                    <a:pt x="465" y="6024"/>
                  </a:cubicBezTo>
                  <a:lnTo>
                    <a:pt x="2525" y="6190"/>
                  </a:lnTo>
                  <a:lnTo>
                    <a:pt x="2310" y="6405"/>
                  </a:lnTo>
                  <a:cubicBezTo>
                    <a:pt x="2179" y="6536"/>
                    <a:pt x="2179" y="6750"/>
                    <a:pt x="2310" y="6881"/>
                  </a:cubicBezTo>
                  <a:lnTo>
                    <a:pt x="2525" y="7083"/>
                  </a:lnTo>
                  <a:lnTo>
                    <a:pt x="2108" y="7500"/>
                  </a:lnTo>
                  <a:cubicBezTo>
                    <a:pt x="1941" y="7667"/>
                    <a:pt x="1941" y="7941"/>
                    <a:pt x="2108" y="8095"/>
                  </a:cubicBezTo>
                  <a:lnTo>
                    <a:pt x="3561" y="9560"/>
                  </a:lnTo>
                  <a:cubicBezTo>
                    <a:pt x="3644" y="9643"/>
                    <a:pt x="3751" y="9685"/>
                    <a:pt x="3858" y="9685"/>
                  </a:cubicBezTo>
                  <a:cubicBezTo>
                    <a:pt x="3965" y="9685"/>
                    <a:pt x="4073" y="9643"/>
                    <a:pt x="4156" y="9560"/>
                  </a:cubicBezTo>
                  <a:lnTo>
                    <a:pt x="4573" y="9143"/>
                  </a:lnTo>
                  <a:lnTo>
                    <a:pt x="4763" y="9334"/>
                  </a:lnTo>
                  <a:cubicBezTo>
                    <a:pt x="4835" y="9399"/>
                    <a:pt x="4924" y="9432"/>
                    <a:pt x="5015" y="9432"/>
                  </a:cubicBezTo>
                  <a:cubicBezTo>
                    <a:pt x="5105" y="9432"/>
                    <a:pt x="5198" y="9399"/>
                    <a:pt x="5275" y="9334"/>
                  </a:cubicBezTo>
                  <a:lnTo>
                    <a:pt x="5477" y="9131"/>
                  </a:lnTo>
                  <a:lnTo>
                    <a:pt x="5656" y="11179"/>
                  </a:lnTo>
                  <a:cubicBezTo>
                    <a:pt x="5680" y="11334"/>
                    <a:pt x="5763" y="11453"/>
                    <a:pt x="5894" y="11500"/>
                  </a:cubicBezTo>
                  <a:cubicBezTo>
                    <a:pt x="5935" y="11511"/>
                    <a:pt x="5975" y="11516"/>
                    <a:pt x="6015" y="11516"/>
                  </a:cubicBezTo>
                  <a:cubicBezTo>
                    <a:pt x="6115" y="11516"/>
                    <a:pt x="6210" y="11482"/>
                    <a:pt x="6287" y="11405"/>
                  </a:cubicBezTo>
                  <a:cubicBezTo>
                    <a:pt x="6942" y="10750"/>
                    <a:pt x="7430" y="9977"/>
                    <a:pt x="7763" y="9119"/>
                  </a:cubicBezTo>
                  <a:cubicBezTo>
                    <a:pt x="7787" y="9024"/>
                    <a:pt x="7740" y="8941"/>
                    <a:pt x="7656" y="8893"/>
                  </a:cubicBezTo>
                  <a:cubicBezTo>
                    <a:pt x="7635" y="8885"/>
                    <a:pt x="7614" y="8881"/>
                    <a:pt x="7594" y="8881"/>
                  </a:cubicBezTo>
                  <a:cubicBezTo>
                    <a:pt x="7525" y="8881"/>
                    <a:pt x="7467" y="8926"/>
                    <a:pt x="7430" y="9000"/>
                  </a:cubicBezTo>
                  <a:cubicBezTo>
                    <a:pt x="7132" y="9810"/>
                    <a:pt x="6656" y="10560"/>
                    <a:pt x="6037" y="11167"/>
                  </a:cubicBezTo>
                  <a:cubicBezTo>
                    <a:pt x="6027" y="11172"/>
                    <a:pt x="6015" y="11175"/>
                    <a:pt x="6005" y="11175"/>
                  </a:cubicBezTo>
                  <a:cubicBezTo>
                    <a:pt x="5990" y="11175"/>
                    <a:pt x="5978" y="11169"/>
                    <a:pt x="5978" y="11155"/>
                  </a:cubicBezTo>
                  <a:lnTo>
                    <a:pt x="5763" y="8822"/>
                  </a:lnTo>
                  <a:lnTo>
                    <a:pt x="7835" y="6750"/>
                  </a:lnTo>
                  <a:lnTo>
                    <a:pt x="7835" y="6750"/>
                  </a:lnTo>
                  <a:cubicBezTo>
                    <a:pt x="7763" y="7583"/>
                    <a:pt x="7740" y="7810"/>
                    <a:pt x="7656" y="8238"/>
                  </a:cubicBezTo>
                  <a:cubicBezTo>
                    <a:pt x="7644" y="8322"/>
                    <a:pt x="7680" y="8417"/>
                    <a:pt x="7787" y="8441"/>
                  </a:cubicBezTo>
                  <a:cubicBezTo>
                    <a:pt x="7803" y="8445"/>
                    <a:pt x="7819" y="8447"/>
                    <a:pt x="7834" y="8447"/>
                  </a:cubicBezTo>
                  <a:cubicBezTo>
                    <a:pt x="7909" y="8447"/>
                    <a:pt x="7972" y="8399"/>
                    <a:pt x="8002" y="8310"/>
                  </a:cubicBezTo>
                  <a:cubicBezTo>
                    <a:pt x="8121" y="7786"/>
                    <a:pt x="8121" y="7548"/>
                    <a:pt x="8216" y="6393"/>
                  </a:cubicBezTo>
                  <a:lnTo>
                    <a:pt x="10585" y="4023"/>
                  </a:lnTo>
                  <a:cubicBezTo>
                    <a:pt x="10597" y="4011"/>
                    <a:pt x="10621" y="3976"/>
                    <a:pt x="10633" y="3952"/>
                  </a:cubicBezTo>
                  <a:lnTo>
                    <a:pt x="11109" y="2345"/>
                  </a:lnTo>
                  <a:lnTo>
                    <a:pt x="11669" y="404"/>
                  </a:lnTo>
                  <a:cubicBezTo>
                    <a:pt x="11711" y="193"/>
                    <a:pt x="11529" y="1"/>
                    <a:pt x="11322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9903;p58">
              <a:extLst>
                <a:ext uri="{FF2B5EF4-FFF2-40B4-BE49-F238E27FC236}">
                  <a16:creationId xmlns:a16="http://schemas.microsoft.com/office/drawing/2014/main" id="{FF77DD7D-EDDD-DE5A-D72B-4094642E9650}"/>
                </a:ext>
              </a:extLst>
            </p:cNvPr>
            <p:cNvSpPr/>
            <p:nvPr/>
          </p:nvSpPr>
          <p:spPr>
            <a:xfrm>
              <a:off x="1070396" y="2832057"/>
              <a:ext cx="90406" cy="69035"/>
            </a:xfrm>
            <a:custGeom>
              <a:avLst/>
              <a:gdLst/>
              <a:ahLst/>
              <a:cxnLst/>
              <a:rect l="l" t="t" r="r" b="b"/>
              <a:pathLst>
                <a:path w="2847" h="2174" extrusionOk="0">
                  <a:moveTo>
                    <a:pt x="1730" y="0"/>
                  </a:moveTo>
                  <a:cubicBezTo>
                    <a:pt x="1668" y="0"/>
                    <a:pt x="1610" y="44"/>
                    <a:pt x="1584" y="114"/>
                  </a:cubicBezTo>
                  <a:cubicBezTo>
                    <a:pt x="1537" y="197"/>
                    <a:pt x="1584" y="293"/>
                    <a:pt x="1668" y="328"/>
                  </a:cubicBezTo>
                  <a:cubicBezTo>
                    <a:pt x="2179" y="554"/>
                    <a:pt x="2299" y="1221"/>
                    <a:pt x="1906" y="1614"/>
                  </a:cubicBezTo>
                  <a:cubicBezTo>
                    <a:pt x="1751" y="1769"/>
                    <a:pt x="1551" y="1846"/>
                    <a:pt x="1350" y="1846"/>
                  </a:cubicBezTo>
                  <a:cubicBezTo>
                    <a:pt x="1150" y="1846"/>
                    <a:pt x="947" y="1769"/>
                    <a:pt x="786" y="1614"/>
                  </a:cubicBezTo>
                  <a:cubicBezTo>
                    <a:pt x="405" y="1221"/>
                    <a:pt x="525" y="566"/>
                    <a:pt x="1025" y="328"/>
                  </a:cubicBezTo>
                  <a:cubicBezTo>
                    <a:pt x="1120" y="293"/>
                    <a:pt x="1144" y="197"/>
                    <a:pt x="1120" y="114"/>
                  </a:cubicBezTo>
                  <a:cubicBezTo>
                    <a:pt x="1083" y="41"/>
                    <a:pt x="1019" y="10"/>
                    <a:pt x="954" y="10"/>
                  </a:cubicBezTo>
                  <a:cubicBezTo>
                    <a:pt x="934" y="10"/>
                    <a:pt x="913" y="13"/>
                    <a:pt x="894" y="19"/>
                  </a:cubicBezTo>
                  <a:cubicBezTo>
                    <a:pt x="179" y="352"/>
                    <a:pt x="1" y="1281"/>
                    <a:pt x="572" y="1852"/>
                  </a:cubicBezTo>
                  <a:cubicBezTo>
                    <a:pt x="786" y="2078"/>
                    <a:pt x="1072" y="2174"/>
                    <a:pt x="1370" y="2174"/>
                  </a:cubicBezTo>
                  <a:cubicBezTo>
                    <a:pt x="2334" y="2162"/>
                    <a:pt x="2846" y="947"/>
                    <a:pt x="2132" y="245"/>
                  </a:cubicBezTo>
                  <a:cubicBezTo>
                    <a:pt x="2037" y="150"/>
                    <a:pt x="1918" y="66"/>
                    <a:pt x="1798" y="19"/>
                  </a:cubicBezTo>
                  <a:cubicBezTo>
                    <a:pt x="1776" y="6"/>
                    <a:pt x="1753" y="0"/>
                    <a:pt x="173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6987153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25"/>
          <p:cNvSpPr txBox="1">
            <a:spLocks noGrp="1"/>
          </p:cNvSpPr>
          <p:nvPr>
            <p:ph type="subTitle" idx="1"/>
          </p:nvPr>
        </p:nvSpPr>
        <p:spPr>
          <a:xfrm>
            <a:off x="1656231" y="3190114"/>
            <a:ext cx="6028514" cy="7529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/>
              <a:t>A heartfelt thank you to Dr. Cruz for guidance, support, and inspiration throughout our project journey.</a:t>
            </a:r>
            <a:endParaRPr lang="en-US"/>
          </a:p>
        </p:txBody>
      </p:sp>
      <p:sp>
        <p:nvSpPr>
          <p:cNvPr id="437" name="Google Shape;437;p25"/>
          <p:cNvSpPr/>
          <p:nvPr/>
        </p:nvSpPr>
        <p:spPr>
          <a:xfrm>
            <a:off x="1917281" y="4715495"/>
            <a:ext cx="121434" cy="121434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1" y="0"/>
                </a:moveTo>
                <a:lnTo>
                  <a:pt x="1" y="4633"/>
                </a:lnTo>
                <a:lnTo>
                  <a:pt x="4634" y="4633"/>
                </a:lnTo>
                <a:lnTo>
                  <a:pt x="463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p25"/>
          <p:cNvSpPr/>
          <p:nvPr/>
        </p:nvSpPr>
        <p:spPr>
          <a:xfrm>
            <a:off x="7047944" y="3537816"/>
            <a:ext cx="57834" cy="57834"/>
          </a:xfrm>
          <a:custGeom>
            <a:avLst/>
            <a:gdLst/>
            <a:ahLst/>
            <a:cxnLst/>
            <a:rect l="l" t="t" r="r" b="b"/>
            <a:pathLst>
              <a:path w="2207" h="2207" fill="none" extrusionOk="0">
                <a:moveTo>
                  <a:pt x="0" y="1"/>
                </a:moveTo>
                <a:lnTo>
                  <a:pt x="2206" y="1"/>
                </a:lnTo>
                <a:lnTo>
                  <a:pt x="2206" y="2207"/>
                </a:lnTo>
                <a:lnTo>
                  <a:pt x="0" y="2207"/>
                </a:lnTo>
                <a:close/>
              </a:path>
            </a:pathLst>
          </a:custGeom>
          <a:noFill/>
          <a:ln w="1375" cap="flat" cmpd="sng">
            <a:solidFill>
              <a:schemeClr val="accent1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p25"/>
          <p:cNvSpPr/>
          <p:nvPr/>
        </p:nvSpPr>
        <p:spPr>
          <a:xfrm>
            <a:off x="2307882" y="3002386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fill="none" extrusionOk="0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w="2975" cap="flat" cmpd="sng">
            <a:solidFill>
              <a:schemeClr val="accent2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0" name="Google Shape;440;p25"/>
          <p:cNvSpPr/>
          <p:nvPr/>
        </p:nvSpPr>
        <p:spPr>
          <a:xfrm>
            <a:off x="6293004" y="835609"/>
            <a:ext cx="80476" cy="80476"/>
          </a:xfrm>
          <a:custGeom>
            <a:avLst/>
            <a:gdLst/>
            <a:ahLst/>
            <a:cxnLst/>
            <a:rect l="l" t="t" r="r" b="b"/>
            <a:pathLst>
              <a:path w="3071" h="3071" extrusionOk="0">
                <a:moveTo>
                  <a:pt x="1" y="1"/>
                </a:moveTo>
                <a:lnTo>
                  <a:pt x="1" y="3071"/>
                </a:lnTo>
                <a:lnTo>
                  <a:pt x="3071" y="3071"/>
                </a:lnTo>
                <a:lnTo>
                  <a:pt x="3071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p25"/>
          <p:cNvSpPr/>
          <p:nvPr/>
        </p:nvSpPr>
        <p:spPr>
          <a:xfrm>
            <a:off x="6660328" y="3238127"/>
            <a:ext cx="119993" cy="119966"/>
          </a:xfrm>
          <a:custGeom>
            <a:avLst/>
            <a:gdLst/>
            <a:ahLst/>
            <a:cxnLst/>
            <a:rect l="l" t="t" r="r" b="b"/>
            <a:pathLst>
              <a:path w="4579" h="4578" extrusionOk="0">
                <a:moveTo>
                  <a:pt x="1" y="0"/>
                </a:moveTo>
                <a:lnTo>
                  <a:pt x="1" y="4578"/>
                </a:lnTo>
                <a:lnTo>
                  <a:pt x="4578" y="4578"/>
                </a:lnTo>
                <a:lnTo>
                  <a:pt x="457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" name="Google Shape;442;p25"/>
          <p:cNvSpPr/>
          <p:nvPr/>
        </p:nvSpPr>
        <p:spPr>
          <a:xfrm>
            <a:off x="2924242" y="4302208"/>
            <a:ext cx="119993" cy="119993"/>
          </a:xfrm>
          <a:custGeom>
            <a:avLst/>
            <a:gdLst/>
            <a:ahLst/>
            <a:cxnLst/>
            <a:rect l="l" t="t" r="r" b="b"/>
            <a:pathLst>
              <a:path w="4579" h="4579" extrusionOk="0">
                <a:moveTo>
                  <a:pt x="0" y="1"/>
                </a:moveTo>
                <a:lnTo>
                  <a:pt x="0" y="4578"/>
                </a:lnTo>
                <a:lnTo>
                  <a:pt x="4578" y="4578"/>
                </a:lnTo>
                <a:lnTo>
                  <a:pt x="4578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3" name="Google Shape;443;p25"/>
          <p:cNvGrpSpPr/>
          <p:nvPr/>
        </p:nvGrpSpPr>
        <p:grpSpPr>
          <a:xfrm>
            <a:off x="6232314" y="3696331"/>
            <a:ext cx="121434" cy="1073147"/>
            <a:chOff x="6232314" y="3696331"/>
            <a:chExt cx="121434" cy="1073147"/>
          </a:xfrm>
        </p:grpSpPr>
        <p:sp>
          <p:nvSpPr>
            <p:cNvPr id="444" name="Google Shape;444;p25"/>
            <p:cNvSpPr/>
            <p:nvPr/>
          </p:nvSpPr>
          <p:spPr>
            <a:xfrm>
              <a:off x="6232314" y="4648280"/>
              <a:ext cx="121434" cy="121198"/>
            </a:xfrm>
            <a:custGeom>
              <a:avLst/>
              <a:gdLst/>
              <a:ahLst/>
              <a:cxnLst/>
              <a:rect l="l" t="t" r="r" b="b"/>
              <a:pathLst>
                <a:path w="463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33" y="4624"/>
                  </a:lnTo>
                  <a:lnTo>
                    <a:pt x="463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25"/>
            <p:cNvSpPr/>
            <p:nvPr/>
          </p:nvSpPr>
          <p:spPr>
            <a:xfrm>
              <a:off x="6288681" y="3696331"/>
              <a:ext cx="8700" cy="872731"/>
            </a:xfrm>
            <a:custGeom>
              <a:avLst/>
              <a:gdLst/>
              <a:ahLst/>
              <a:cxnLst/>
              <a:rect l="l" t="t" r="r" b="b"/>
              <a:pathLst>
                <a:path w="332" h="33304" extrusionOk="0">
                  <a:moveTo>
                    <a:pt x="166" y="0"/>
                  </a:moveTo>
                  <a:lnTo>
                    <a:pt x="0" y="33304"/>
                  </a:lnTo>
                  <a:lnTo>
                    <a:pt x="331" y="33304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6" name="Google Shape;446;p25"/>
          <p:cNvGrpSpPr/>
          <p:nvPr/>
        </p:nvGrpSpPr>
        <p:grpSpPr>
          <a:xfrm>
            <a:off x="6780548" y="337714"/>
            <a:ext cx="133252" cy="1952377"/>
            <a:chOff x="6780548" y="337714"/>
            <a:chExt cx="133252" cy="1952377"/>
          </a:xfrm>
        </p:grpSpPr>
        <p:sp>
          <p:nvSpPr>
            <p:cNvPr id="447" name="Google Shape;447;p25"/>
            <p:cNvSpPr/>
            <p:nvPr/>
          </p:nvSpPr>
          <p:spPr>
            <a:xfrm>
              <a:off x="6780548" y="2156839"/>
              <a:ext cx="133252" cy="133252"/>
            </a:xfrm>
            <a:custGeom>
              <a:avLst/>
              <a:gdLst/>
              <a:ahLst/>
              <a:cxnLst/>
              <a:rect l="l" t="t" r="r" b="b"/>
              <a:pathLst>
                <a:path w="5085" h="5085" fill="none" extrusionOk="0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chemeClr val="accent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25"/>
            <p:cNvSpPr/>
            <p:nvPr/>
          </p:nvSpPr>
          <p:spPr>
            <a:xfrm>
              <a:off x="6842943" y="337714"/>
              <a:ext cx="8464" cy="1695359"/>
            </a:xfrm>
            <a:custGeom>
              <a:avLst/>
              <a:gdLst/>
              <a:ahLst/>
              <a:cxnLst/>
              <a:rect l="l" t="t" r="r" b="b"/>
              <a:pathLst>
                <a:path w="323" h="64696" extrusionOk="0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9" name="Google Shape;449;p25"/>
          <p:cNvGrpSpPr/>
          <p:nvPr/>
        </p:nvGrpSpPr>
        <p:grpSpPr>
          <a:xfrm>
            <a:off x="1608717" y="1280046"/>
            <a:ext cx="199237" cy="2828935"/>
            <a:chOff x="1608717" y="1280046"/>
            <a:chExt cx="199237" cy="2828935"/>
          </a:xfrm>
        </p:grpSpPr>
        <p:sp>
          <p:nvSpPr>
            <p:cNvPr id="450" name="Google Shape;450;p25"/>
            <p:cNvSpPr/>
            <p:nvPr/>
          </p:nvSpPr>
          <p:spPr>
            <a:xfrm>
              <a:off x="1608717" y="3909744"/>
              <a:ext cx="199237" cy="199237"/>
            </a:xfrm>
            <a:custGeom>
              <a:avLst/>
              <a:gdLst/>
              <a:ahLst/>
              <a:cxnLst/>
              <a:rect l="l" t="t" r="r" b="b"/>
              <a:pathLst>
                <a:path w="7603" h="7603" extrusionOk="0">
                  <a:moveTo>
                    <a:pt x="0" y="1"/>
                  </a:moveTo>
                  <a:lnTo>
                    <a:pt x="0" y="7602"/>
                  </a:lnTo>
                  <a:lnTo>
                    <a:pt x="7602" y="7602"/>
                  </a:lnTo>
                  <a:lnTo>
                    <a:pt x="760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25"/>
            <p:cNvSpPr/>
            <p:nvPr/>
          </p:nvSpPr>
          <p:spPr>
            <a:xfrm>
              <a:off x="1656175" y="3269477"/>
              <a:ext cx="104086" cy="104086"/>
            </a:xfrm>
            <a:custGeom>
              <a:avLst/>
              <a:gdLst/>
              <a:ahLst/>
              <a:cxnLst/>
              <a:rect l="l" t="t" r="r" b="b"/>
              <a:pathLst>
                <a:path w="3972" h="3972" extrusionOk="0">
                  <a:moveTo>
                    <a:pt x="0" y="1"/>
                  </a:moveTo>
                  <a:lnTo>
                    <a:pt x="0" y="3972"/>
                  </a:lnTo>
                  <a:lnTo>
                    <a:pt x="3971" y="3972"/>
                  </a:lnTo>
                  <a:lnTo>
                    <a:pt x="397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25"/>
            <p:cNvSpPr/>
            <p:nvPr/>
          </p:nvSpPr>
          <p:spPr>
            <a:xfrm>
              <a:off x="1704104" y="1280046"/>
              <a:ext cx="8464" cy="1794099"/>
            </a:xfrm>
            <a:custGeom>
              <a:avLst/>
              <a:gdLst/>
              <a:ahLst/>
              <a:cxnLst/>
              <a:rect l="l" t="t" r="r" b="b"/>
              <a:pathLst>
                <a:path w="323" h="68464" extrusionOk="0">
                  <a:moveTo>
                    <a:pt x="157" y="0"/>
                  </a:moveTo>
                  <a:lnTo>
                    <a:pt x="0" y="68464"/>
                  </a:lnTo>
                  <a:lnTo>
                    <a:pt x="322" y="68464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3" name="Google Shape;453;p25"/>
          <p:cNvSpPr/>
          <p:nvPr/>
        </p:nvSpPr>
        <p:spPr>
          <a:xfrm>
            <a:off x="2355692" y="3696328"/>
            <a:ext cx="8464" cy="2519663"/>
          </a:xfrm>
          <a:custGeom>
            <a:avLst/>
            <a:gdLst/>
            <a:ahLst/>
            <a:cxnLst/>
            <a:rect l="l" t="t" r="r" b="b"/>
            <a:pathLst>
              <a:path w="323" h="96152" extrusionOk="0">
                <a:moveTo>
                  <a:pt x="166" y="1"/>
                </a:moveTo>
                <a:lnTo>
                  <a:pt x="1" y="96151"/>
                </a:lnTo>
                <a:lnTo>
                  <a:pt x="322" y="96151"/>
                </a:lnTo>
                <a:lnTo>
                  <a:pt x="166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" name="Google Shape;454;p25"/>
          <p:cNvSpPr/>
          <p:nvPr/>
        </p:nvSpPr>
        <p:spPr>
          <a:xfrm>
            <a:off x="7446601" y="3454956"/>
            <a:ext cx="8464" cy="1689096"/>
          </a:xfrm>
          <a:custGeom>
            <a:avLst/>
            <a:gdLst/>
            <a:ahLst/>
            <a:cxnLst/>
            <a:rect l="l" t="t" r="r" b="b"/>
            <a:pathLst>
              <a:path w="323" h="64457" extrusionOk="0">
                <a:moveTo>
                  <a:pt x="157" y="1"/>
                </a:moveTo>
                <a:lnTo>
                  <a:pt x="0" y="64456"/>
                </a:lnTo>
                <a:lnTo>
                  <a:pt x="322" y="64456"/>
                </a:lnTo>
                <a:lnTo>
                  <a:pt x="157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5" name="Google Shape;455;p25"/>
          <p:cNvGrpSpPr/>
          <p:nvPr/>
        </p:nvGrpSpPr>
        <p:grpSpPr>
          <a:xfrm>
            <a:off x="8008096" y="2108910"/>
            <a:ext cx="199001" cy="2139769"/>
            <a:chOff x="8008096" y="2108910"/>
            <a:chExt cx="199001" cy="2139769"/>
          </a:xfrm>
        </p:grpSpPr>
        <p:sp>
          <p:nvSpPr>
            <p:cNvPr id="456" name="Google Shape;456;p25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25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8" name="Google Shape;458;p25"/>
          <p:cNvGrpSpPr/>
          <p:nvPr/>
        </p:nvGrpSpPr>
        <p:grpSpPr>
          <a:xfrm>
            <a:off x="4472500" y="3928605"/>
            <a:ext cx="199001" cy="867198"/>
            <a:chOff x="4475150" y="4052605"/>
            <a:chExt cx="199001" cy="867198"/>
          </a:xfrm>
        </p:grpSpPr>
        <p:sp>
          <p:nvSpPr>
            <p:cNvPr id="459" name="Google Shape;459;p25"/>
            <p:cNvSpPr/>
            <p:nvPr/>
          </p:nvSpPr>
          <p:spPr>
            <a:xfrm>
              <a:off x="4475150" y="4052605"/>
              <a:ext cx="199001" cy="220121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25"/>
            <p:cNvSpPr/>
            <p:nvPr/>
          </p:nvSpPr>
          <p:spPr>
            <a:xfrm>
              <a:off x="4522600" y="4494201"/>
              <a:ext cx="104095" cy="115148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25"/>
            <p:cNvSpPr/>
            <p:nvPr/>
          </p:nvSpPr>
          <p:spPr>
            <a:xfrm>
              <a:off x="4534403" y="4830814"/>
              <a:ext cx="80477" cy="88990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1A1354DB-2AB5-853F-EC63-F2725F4EBC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63501" y="638720"/>
            <a:ext cx="6020700" cy="2052600"/>
          </a:xfrm>
        </p:spPr>
        <p:txBody>
          <a:bodyPr/>
          <a:lstStyle/>
          <a:p>
            <a:r>
              <a:rPr lang="en-US" sz="6600"/>
              <a:t>THANKS</a:t>
            </a:r>
          </a:p>
        </p:txBody>
      </p:sp>
    </p:spTree>
    <p:extLst>
      <p:ext uri="{BB962C8B-B14F-4D97-AF65-F5344CB8AC3E}">
        <p14:creationId xmlns:p14="http://schemas.microsoft.com/office/powerpoint/2010/main" val="38214536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26"/>
          <p:cNvSpPr txBox="1">
            <a:spLocks noGrp="1"/>
          </p:cNvSpPr>
          <p:nvPr>
            <p:ph type="body" idx="1"/>
          </p:nvPr>
        </p:nvSpPr>
        <p:spPr>
          <a:xfrm>
            <a:off x="781031" y="1710262"/>
            <a:ext cx="7866900" cy="265646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/>
            <a:r>
              <a:rPr lang="en" sz="1800"/>
              <a:t>Created an engaging VR gun range with four game modes: Tactical Destruction, Casual Target Practice, Speed Test, and Accuracy Test</a:t>
            </a:r>
            <a:endParaRPr lang="en-US" sz="1800"/>
          </a:p>
          <a:p>
            <a:pPr marL="285750" indent="-285750"/>
            <a:endParaRPr lang="en" sz="1800"/>
          </a:p>
          <a:p>
            <a:pPr marL="285750" indent="-285750"/>
            <a:r>
              <a:rPr lang="en" sz="1800"/>
              <a:t>Designed a central hub world as a seamless interface for users to navigate between experiences</a:t>
            </a:r>
          </a:p>
          <a:p>
            <a:pPr marL="285750" indent="-285750"/>
            <a:endParaRPr lang="en" sz="1800"/>
          </a:p>
          <a:p>
            <a:pPr marL="285750" indent="-285750"/>
            <a:r>
              <a:rPr lang="en" sz="1800"/>
              <a:t>Built with scalability in mind, allowing for future expansions into new interactive environments</a:t>
            </a:r>
          </a:p>
          <a:p>
            <a:pPr marL="0" indent="0">
              <a:buNone/>
            </a:pPr>
            <a:endParaRPr lang="en"/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467" name="Google Shape;467;p26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/>
              <a:t>Project Overview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p39"/>
          <p:cNvSpPr txBox="1">
            <a:spLocks noGrp="1"/>
          </p:cNvSpPr>
          <p:nvPr>
            <p:ph type="ctrTitle" idx="4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/>
              <a:t>Team Roles</a:t>
            </a:r>
            <a:endParaRPr sz="3000"/>
          </a:p>
        </p:txBody>
      </p:sp>
      <p:sp>
        <p:nvSpPr>
          <p:cNvPr id="1127" name="Google Shape;1127;p39"/>
          <p:cNvSpPr/>
          <p:nvPr/>
        </p:nvSpPr>
        <p:spPr>
          <a:xfrm>
            <a:off x="1783325" y="1199225"/>
            <a:ext cx="252000" cy="25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8" name="Google Shape;1128;p39"/>
          <p:cNvSpPr/>
          <p:nvPr/>
        </p:nvSpPr>
        <p:spPr>
          <a:xfrm>
            <a:off x="8581447" y="4606075"/>
            <a:ext cx="423300" cy="423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123;p39">
            <a:extLst>
              <a:ext uri="{FF2B5EF4-FFF2-40B4-BE49-F238E27FC236}">
                <a16:creationId xmlns:a16="http://schemas.microsoft.com/office/drawing/2014/main" id="{BEA95F0C-6EDE-38CD-4797-1EFBA811D446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882470" y="1503442"/>
            <a:ext cx="26556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/>
              <a:t>William M.</a:t>
            </a:r>
          </a:p>
        </p:txBody>
      </p:sp>
      <p:sp>
        <p:nvSpPr>
          <p:cNvPr id="15" name="Google Shape;1124;p39">
            <a:extLst>
              <a:ext uri="{FF2B5EF4-FFF2-40B4-BE49-F238E27FC236}">
                <a16:creationId xmlns:a16="http://schemas.microsoft.com/office/drawing/2014/main" id="{C833C467-CC3B-902A-C506-3800A05D91D2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925467" y="1638695"/>
            <a:ext cx="3039300" cy="93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/>
              <a:t>Casual Target Practice Environment/Game Mode, &amp; Speed Test</a:t>
            </a:r>
          </a:p>
        </p:txBody>
      </p:sp>
      <p:sp>
        <p:nvSpPr>
          <p:cNvPr id="17" name="Google Shape;1125;p39">
            <a:extLst>
              <a:ext uri="{FF2B5EF4-FFF2-40B4-BE49-F238E27FC236}">
                <a16:creationId xmlns:a16="http://schemas.microsoft.com/office/drawing/2014/main" id="{D28B0E2F-386E-D5F1-437F-12F7A1BC4249}"/>
              </a:ext>
            </a:extLst>
          </p:cNvPr>
          <p:cNvSpPr txBox="1">
            <a:spLocks noGrp="1"/>
          </p:cNvSpPr>
          <p:nvPr>
            <p:ph type="ctrTitle" idx="2"/>
          </p:nvPr>
        </p:nvSpPr>
        <p:spPr>
          <a:xfrm>
            <a:off x="884407" y="2574953"/>
            <a:ext cx="24729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l"/>
            <a:r>
              <a:rPr lang="en"/>
              <a:t>Tyler C.</a:t>
            </a:r>
            <a:endParaRPr lang="en-US"/>
          </a:p>
        </p:txBody>
      </p:sp>
      <p:sp>
        <p:nvSpPr>
          <p:cNvPr id="19" name="Google Shape;1126;p39">
            <a:extLst>
              <a:ext uri="{FF2B5EF4-FFF2-40B4-BE49-F238E27FC236}">
                <a16:creationId xmlns:a16="http://schemas.microsoft.com/office/drawing/2014/main" id="{782455DF-8FA9-4759-D027-F59ADC5A2757}"/>
              </a:ext>
            </a:extLst>
          </p:cNvPr>
          <p:cNvSpPr txBox="1">
            <a:spLocks/>
          </p:cNvSpPr>
          <p:nvPr/>
        </p:nvSpPr>
        <p:spPr>
          <a:xfrm>
            <a:off x="2927424" y="2822643"/>
            <a:ext cx="3517381" cy="117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6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 algn="l"/>
            <a:r>
              <a:rPr lang="en"/>
              <a:t>Project Manager, UI Design, Hub World, &amp; Tactical Destruction</a:t>
            </a:r>
            <a:endParaRPr lang="en-US"/>
          </a:p>
        </p:txBody>
      </p:sp>
      <p:sp>
        <p:nvSpPr>
          <p:cNvPr id="21" name="Google Shape;1125;p39">
            <a:extLst>
              <a:ext uri="{FF2B5EF4-FFF2-40B4-BE49-F238E27FC236}">
                <a16:creationId xmlns:a16="http://schemas.microsoft.com/office/drawing/2014/main" id="{44DC5EAA-E829-A583-769A-8FA3B1726D06}"/>
              </a:ext>
            </a:extLst>
          </p:cNvPr>
          <p:cNvSpPr txBox="1">
            <a:spLocks/>
          </p:cNvSpPr>
          <p:nvPr/>
        </p:nvSpPr>
        <p:spPr>
          <a:xfrm>
            <a:off x="880396" y="3659800"/>
            <a:ext cx="247290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 b="0" i="0" u="none" strike="noStrike" cap="none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pPr algn="l"/>
            <a:r>
              <a:rPr lang="en-US"/>
              <a:t>Shane L.</a:t>
            </a:r>
          </a:p>
        </p:txBody>
      </p:sp>
      <p:sp>
        <p:nvSpPr>
          <p:cNvPr id="23" name="Google Shape;1126;p39">
            <a:extLst>
              <a:ext uri="{FF2B5EF4-FFF2-40B4-BE49-F238E27FC236}">
                <a16:creationId xmlns:a16="http://schemas.microsoft.com/office/drawing/2014/main" id="{56829F8C-D05E-CE33-D5C1-C54411A7FC10}"/>
              </a:ext>
            </a:extLst>
          </p:cNvPr>
          <p:cNvSpPr txBox="1">
            <a:spLocks/>
          </p:cNvSpPr>
          <p:nvPr/>
        </p:nvSpPr>
        <p:spPr>
          <a:xfrm>
            <a:off x="2927424" y="3850088"/>
            <a:ext cx="3517381" cy="117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6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 algn="l"/>
            <a:r>
              <a:rPr lang="en-US"/>
              <a:t>Accuracy Test &amp; Report</a:t>
            </a:r>
          </a:p>
        </p:txBody>
      </p:sp>
      <p:pic>
        <p:nvPicPr>
          <p:cNvPr id="2" name="Picture 1" descr="A person wearing a virtual reality headset&#10;&#10;Description automatically generated">
            <a:extLst>
              <a:ext uri="{FF2B5EF4-FFF2-40B4-BE49-F238E27FC236}">
                <a16:creationId xmlns:a16="http://schemas.microsoft.com/office/drawing/2014/main" id="{74D7FBFD-FF14-CE76-AE78-097A169C7A1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3782" t="-62" r="32526" b="62"/>
          <a:stretch/>
        </p:blipFill>
        <p:spPr>
          <a:xfrm>
            <a:off x="6379918" y="0"/>
            <a:ext cx="2761643" cy="5143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2040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27"/>
          <p:cNvSpPr txBox="1">
            <a:spLocks noGrp="1"/>
          </p:cNvSpPr>
          <p:nvPr>
            <p:ph type="ctrTitle" idx="7"/>
          </p:nvPr>
        </p:nvSpPr>
        <p:spPr>
          <a:xfrm>
            <a:off x="283618" y="411675"/>
            <a:ext cx="4576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Inspiration</a:t>
            </a:r>
            <a:endParaRPr/>
          </a:p>
        </p:txBody>
      </p:sp>
      <p:sp>
        <p:nvSpPr>
          <p:cNvPr id="488" name="Google Shape;488;p27"/>
          <p:cNvSpPr/>
          <p:nvPr/>
        </p:nvSpPr>
        <p:spPr>
          <a:xfrm>
            <a:off x="2276000" y="1324712"/>
            <a:ext cx="238733" cy="238031"/>
          </a:xfrm>
          <a:custGeom>
            <a:avLst/>
            <a:gdLst/>
            <a:ahLst/>
            <a:cxnLst/>
            <a:rect l="l" t="t" r="r" b="b"/>
            <a:pathLst>
              <a:path w="6593" h="6575" extrusionOk="0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2" name="Picture 21" descr="“Pegasus Station”, a VR portal collaboration between UCF Themed Experience and Engineering">
            <a:extLst>
              <a:ext uri="{FF2B5EF4-FFF2-40B4-BE49-F238E27FC236}">
                <a16:creationId xmlns:a16="http://schemas.microsoft.com/office/drawing/2014/main" id="{1D1F3CBC-BDA3-8409-9C62-55944FFB99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748" y="1707482"/>
            <a:ext cx="5506454" cy="26008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8D30AAD-9D3F-093D-6E3A-1E8AFC867524}"/>
              </a:ext>
            </a:extLst>
          </p:cNvPr>
          <p:cNvSpPr txBox="1"/>
          <p:nvPr/>
        </p:nvSpPr>
        <p:spPr>
          <a:xfrm>
            <a:off x="6114413" y="1708946"/>
            <a:ext cx="2863515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solidFill>
                  <a:schemeClr val="bg1"/>
                </a:solidFill>
              </a:rPr>
              <a:t>Inspired by Dr. Cruz’s work on creating immersive environments, emphasizing the importance of flexible and scalable designs.</a:t>
            </a:r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0D53E97-B84A-69F7-33AE-EA08B539C5FF}"/>
              </a:ext>
            </a:extLst>
          </p:cNvPr>
          <p:cNvSpPr txBox="1"/>
          <p:nvPr/>
        </p:nvSpPr>
        <p:spPr>
          <a:xfrm>
            <a:off x="6156358" y="3241076"/>
            <a:ext cx="2779294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The hub world design draws directly from the concept of themed experiences</a:t>
            </a:r>
          </a:p>
        </p:txBody>
      </p:sp>
      <p:sp>
        <p:nvSpPr>
          <p:cNvPr id="2" name="Google Shape;883;p37">
            <a:extLst>
              <a:ext uri="{FF2B5EF4-FFF2-40B4-BE49-F238E27FC236}">
                <a16:creationId xmlns:a16="http://schemas.microsoft.com/office/drawing/2014/main" id="{5F393998-EED9-C251-DAC1-819E96993BB5}"/>
              </a:ext>
            </a:extLst>
          </p:cNvPr>
          <p:cNvSpPr/>
          <p:nvPr/>
        </p:nvSpPr>
        <p:spPr>
          <a:xfrm rot="16200000">
            <a:off x="5916669" y="3515118"/>
            <a:ext cx="219920" cy="193617"/>
          </a:xfrm>
          <a:prstGeom prst="flowChartMerge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883;p37">
            <a:extLst>
              <a:ext uri="{FF2B5EF4-FFF2-40B4-BE49-F238E27FC236}">
                <a16:creationId xmlns:a16="http://schemas.microsoft.com/office/drawing/2014/main" id="{70672322-3463-3F40-1365-225941D2CFA7}"/>
              </a:ext>
            </a:extLst>
          </p:cNvPr>
          <p:cNvSpPr/>
          <p:nvPr/>
        </p:nvSpPr>
        <p:spPr>
          <a:xfrm rot="16200000">
            <a:off x="5916668" y="2091863"/>
            <a:ext cx="219920" cy="193617"/>
          </a:xfrm>
          <a:prstGeom prst="flowChartMerge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28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2686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/>
              <a:t>User Experience</a:t>
            </a: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4A4FD80-0893-1213-0C96-0458C0267C22}"/>
              </a:ext>
            </a:extLst>
          </p:cNvPr>
          <p:cNvSpPr txBox="1"/>
          <p:nvPr/>
        </p:nvSpPr>
        <p:spPr>
          <a:xfrm>
            <a:off x="619625" y="1285891"/>
            <a:ext cx="3778781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800" u="sng">
                <a:solidFill>
                  <a:schemeClr val="bg1"/>
                </a:solidFill>
                <a:latin typeface="Maven Pro"/>
              </a:rPr>
              <a:t>Immersive Interaction &amp; Seamless Navigation</a:t>
            </a:r>
          </a:p>
          <a:p>
            <a:endParaRPr lang="en-US" sz="1800" u="sng">
              <a:solidFill>
                <a:schemeClr val="bg1"/>
              </a:solidFill>
              <a:latin typeface="Maven Pro"/>
            </a:endParaRPr>
          </a:p>
          <a:p>
            <a:r>
              <a:rPr lang="en-US" sz="1800">
                <a:solidFill>
                  <a:schemeClr val="bg1"/>
                </a:solidFill>
              </a:rPr>
              <a:t>The VR experience is designed to prioritize user comfort and engagement, with responsive controls, clear menus, and fluid transitions between game modes.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B8EC44-EA32-1A0A-E31A-5D95E56B4B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122" y="1637779"/>
            <a:ext cx="3534300" cy="2090100"/>
          </a:xfrm>
        </p:spPr>
        <p:txBody>
          <a:bodyPr/>
          <a:lstStyle/>
          <a:p>
            <a:endParaRPr lang="en-US"/>
          </a:p>
          <a:p>
            <a:endParaRPr lang="en-US"/>
          </a:p>
        </p:txBody>
      </p:sp>
      <p:pic>
        <p:nvPicPr>
          <p:cNvPr id="5" name="Picture 4" descr="A screenshot of a video game&#10;&#10;Description automatically generated">
            <a:extLst>
              <a:ext uri="{FF2B5EF4-FFF2-40B4-BE49-F238E27FC236}">
                <a16:creationId xmlns:a16="http://schemas.microsoft.com/office/drawing/2014/main" id="{AB46845D-C518-E4DA-FB72-206125E64F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1287" y="707061"/>
            <a:ext cx="4189062" cy="395246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Google Shape;1010;p35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/>
              <a:t>Virtual Space Design</a:t>
            </a: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2126A6C-67B5-8E15-1685-7D5FA4F721E1}"/>
              </a:ext>
            </a:extLst>
          </p:cNvPr>
          <p:cNvSpPr txBox="1"/>
          <p:nvPr/>
        </p:nvSpPr>
        <p:spPr>
          <a:xfrm>
            <a:off x="387769" y="1486407"/>
            <a:ext cx="4523361" cy="258532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800" b="1">
                <a:solidFill>
                  <a:schemeClr val="bg1"/>
                </a:solidFill>
                <a:latin typeface="Maven Pro"/>
              </a:rPr>
              <a:t>Low-Poly Aesthetic:</a:t>
            </a:r>
            <a:r>
              <a:rPr lang="en-US" sz="1800">
                <a:solidFill>
                  <a:schemeClr val="bg1"/>
                </a:solidFill>
                <a:latin typeface="Maven Pro"/>
              </a:rPr>
              <a:t> The environment features clean, geometric designs that balance simplicity with immersive realism.</a:t>
            </a:r>
            <a:endParaRPr lang="en-US" sz="1800">
              <a:solidFill>
                <a:schemeClr val="bg1"/>
              </a:solidFill>
            </a:endParaRPr>
          </a:p>
          <a:p>
            <a:endParaRPr lang="en-US" sz="1800">
              <a:solidFill>
                <a:schemeClr val="bg1"/>
              </a:solidFill>
              <a:latin typeface="Maven Pro"/>
            </a:endParaRPr>
          </a:p>
          <a:p>
            <a:endParaRPr lang="en-US" sz="1800">
              <a:solidFill>
                <a:schemeClr val="bg1"/>
              </a:solidFill>
              <a:latin typeface="Maven Pro"/>
            </a:endParaRPr>
          </a:p>
          <a:p>
            <a:r>
              <a:rPr lang="en-US" sz="1800" b="1">
                <a:solidFill>
                  <a:schemeClr val="bg1"/>
                </a:solidFill>
              </a:rPr>
              <a:t>Medieval Theme:</a:t>
            </a:r>
            <a:r>
              <a:rPr lang="en-US" sz="1800">
                <a:solidFill>
                  <a:schemeClr val="bg1"/>
                </a:solidFill>
              </a:rPr>
              <a:t> A medieval theme with torches, castle walls, and rustic textures, blending history with VR gameplay.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78DDCB-DE48-7FCF-B10E-2F85EF487D5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673" t="4386" r="18704" b="19883"/>
          <a:stretch/>
        </p:blipFill>
        <p:spPr>
          <a:xfrm>
            <a:off x="4912470" y="90309"/>
            <a:ext cx="4136423" cy="25739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 descr="A video game of a house and mountains&#10;&#10;Description automatically generated">
            <a:extLst>
              <a:ext uri="{FF2B5EF4-FFF2-40B4-BE49-F238E27FC236}">
                <a16:creationId xmlns:a16="http://schemas.microsoft.com/office/drawing/2014/main" id="{B8EA20BE-C1E6-2A47-186A-F8D823EF049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-114" t="-169" r="21226" b="10000"/>
          <a:stretch/>
        </p:blipFill>
        <p:spPr>
          <a:xfrm>
            <a:off x="4911328" y="2780309"/>
            <a:ext cx="4140699" cy="23064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29"/>
          <p:cNvSpPr txBox="1">
            <a:spLocks noGrp="1"/>
          </p:cNvSpPr>
          <p:nvPr>
            <p:ph type="ctrTitle" idx="4"/>
          </p:nvPr>
        </p:nvSpPr>
        <p:spPr>
          <a:xfrm>
            <a:off x="3729103" y="296276"/>
            <a:ext cx="1691506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ctr"/>
            <a:r>
              <a:rPr lang="en"/>
              <a:t>Hub World</a:t>
            </a:r>
            <a:endParaRPr lang="en-US"/>
          </a:p>
        </p:txBody>
      </p:sp>
      <p:sp>
        <p:nvSpPr>
          <p:cNvPr id="595" name="Google Shape;595;p29"/>
          <p:cNvSpPr/>
          <p:nvPr/>
        </p:nvSpPr>
        <p:spPr>
          <a:xfrm>
            <a:off x="923634" y="3637035"/>
            <a:ext cx="121172" cy="121198"/>
          </a:xfrm>
          <a:custGeom>
            <a:avLst/>
            <a:gdLst/>
            <a:ahLst/>
            <a:cxnLst/>
            <a:rect l="l" t="t" r="r" b="b"/>
            <a:pathLst>
              <a:path w="4624" h="4625" extrusionOk="0">
                <a:moveTo>
                  <a:pt x="0" y="1"/>
                </a:moveTo>
                <a:lnTo>
                  <a:pt x="0" y="4624"/>
                </a:lnTo>
                <a:lnTo>
                  <a:pt x="4624" y="4624"/>
                </a:lnTo>
                <a:lnTo>
                  <a:pt x="462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" name="Picture 9" descr="A cartoon town with buildings and mountains&#10;&#10;Description automatically generated">
            <a:extLst>
              <a:ext uri="{FF2B5EF4-FFF2-40B4-BE49-F238E27FC236}">
                <a16:creationId xmlns:a16="http://schemas.microsoft.com/office/drawing/2014/main" id="{96C6440D-13F4-8A07-2D8A-AFC7FB39D9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5912" y="2592453"/>
            <a:ext cx="6292176" cy="25509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F33E494-B204-7807-F733-AF5DF90CBD4D}"/>
              </a:ext>
            </a:extLst>
          </p:cNvPr>
          <p:cNvSpPr txBox="1"/>
          <p:nvPr/>
        </p:nvSpPr>
        <p:spPr>
          <a:xfrm>
            <a:off x="1423255" y="989134"/>
            <a:ext cx="629749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800">
                <a:solidFill>
                  <a:schemeClr val="bg1"/>
                </a:solidFill>
                <a:latin typeface="Maven Pro"/>
              </a:rPr>
              <a:t>Designed as an open area with multiple portals, each leading to a different game mode for the user to explore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B07302D-52C4-78DC-05A0-57F8E7A7AFD7}"/>
              </a:ext>
            </a:extLst>
          </p:cNvPr>
          <p:cNvSpPr txBox="1"/>
          <p:nvPr/>
        </p:nvSpPr>
        <p:spPr>
          <a:xfrm>
            <a:off x="1423254" y="1791432"/>
            <a:ext cx="629749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800">
                <a:solidFill>
                  <a:schemeClr val="bg1"/>
                </a:solidFill>
              </a:rPr>
              <a:t>Includes user-friendly menus that explain how to interact with the environment and adjust game settings</a:t>
            </a:r>
            <a:endParaRPr lang="en-US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30"/>
          <p:cNvSpPr txBox="1">
            <a:spLocks noGrp="1"/>
          </p:cNvSpPr>
          <p:nvPr>
            <p:ph type="ctrTitle" idx="8"/>
          </p:nvPr>
        </p:nvSpPr>
        <p:spPr>
          <a:xfrm>
            <a:off x="621630" y="411675"/>
            <a:ext cx="5888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err="1"/>
              <a:t>Gamemodes</a:t>
            </a:r>
            <a:endParaRPr sz="3000" err="1"/>
          </a:p>
        </p:txBody>
      </p:sp>
      <p:sp>
        <p:nvSpPr>
          <p:cNvPr id="602" name="Google Shape;602;p30"/>
          <p:cNvSpPr txBox="1">
            <a:spLocks noGrp="1"/>
          </p:cNvSpPr>
          <p:nvPr>
            <p:ph type="ctrTitle" idx="2"/>
          </p:nvPr>
        </p:nvSpPr>
        <p:spPr>
          <a:xfrm>
            <a:off x="6054555" y="1373195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/>
              <a:t>Speed Test</a:t>
            </a:r>
            <a:endParaRPr/>
          </a:p>
        </p:txBody>
      </p:sp>
      <p:sp>
        <p:nvSpPr>
          <p:cNvPr id="603" name="Google Shape;603;p30"/>
          <p:cNvSpPr txBox="1">
            <a:spLocks noGrp="1"/>
          </p:cNvSpPr>
          <p:nvPr>
            <p:ph type="ctrTitle" idx="4"/>
          </p:nvPr>
        </p:nvSpPr>
        <p:spPr>
          <a:xfrm>
            <a:off x="1218541" y="2778806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Accuracy Test</a:t>
            </a:r>
            <a:endParaRPr/>
          </a:p>
        </p:txBody>
      </p:sp>
      <p:sp>
        <p:nvSpPr>
          <p:cNvPr id="604" name="Google Shape;604;p30"/>
          <p:cNvSpPr txBox="1">
            <a:spLocks noGrp="1"/>
          </p:cNvSpPr>
          <p:nvPr>
            <p:ph type="subTitle" idx="7"/>
          </p:nvPr>
        </p:nvSpPr>
        <p:spPr>
          <a:xfrm>
            <a:off x="6054555" y="3413981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/>
              <a:t>Freeform Gun Range, Sandbox</a:t>
            </a:r>
          </a:p>
          <a:p>
            <a:pPr marL="0" indent="0"/>
            <a:endParaRPr lang="en-US"/>
          </a:p>
        </p:txBody>
      </p:sp>
      <p:sp>
        <p:nvSpPr>
          <p:cNvPr id="605" name="Google Shape;605;p30"/>
          <p:cNvSpPr txBox="1">
            <a:spLocks noGrp="1"/>
          </p:cNvSpPr>
          <p:nvPr>
            <p:ph type="ctrTitle"/>
          </p:nvPr>
        </p:nvSpPr>
        <p:spPr>
          <a:xfrm>
            <a:off x="1218541" y="1373195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/>
              <a:t>Tactical Destruction</a:t>
            </a:r>
            <a:endParaRPr/>
          </a:p>
        </p:txBody>
      </p:sp>
      <p:sp>
        <p:nvSpPr>
          <p:cNvPr id="606" name="Google Shape;606;p30"/>
          <p:cNvSpPr txBox="1">
            <a:spLocks noGrp="1"/>
          </p:cNvSpPr>
          <p:nvPr>
            <p:ph type="subTitle" idx="1"/>
          </p:nvPr>
        </p:nvSpPr>
        <p:spPr>
          <a:xfrm>
            <a:off x="1218541" y="1865495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/>
              <a:t>360 degree fast paced timed target practice</a:t>
            </a:r>
            <a:endParaRPr lang="en-US"/>
          </a:p>
        </p:txBody>
      </p:sp>
      <p:sp>
        <p:nvSpPr>
          <p:cNvPr id="607" name="Google Shape;607;p30"/>
          <p:cNvSpPr txBox="1">
            <a:spLocks noGrp="1"/>
          </p:cNvSpPr>
          <p:nvPr>
            <p:ph type="subTitle" idx="3"/>
          </p:nvPr>
        </p:nvSpPr>
        <p:spPr>
          <a:xfrm>
            <a:off x="6054555" y="1954792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/>
              <a:t>Test speed on a set group of simple targets</a:t>
            </a:r>
          </a:p>
          <a:p>
            <a:pPr marL="0" indent="0"/>
            <a:endParaRPr lang="en"/>
          </a:p>
        </p:txBody>
      </p:sp>
      <p:sp>
        <p:nvSpPr>
          <p:cNvPr id="608" name="Google Shape;608;p30"/>
          <p:cNvSpPr txBox="1">
            <a:spLocks noGrp="1"/>
          </p:cNvSpPr>
          <p:nvPr>
            <p:ph type="subTitle" idx="5"/>
          </p:nvPr>
        </p:nvSpPr>
        <p:spPr>
          <a:xfrm>
            <a:off x="1116841" y="3271106"/>
            <a:ext cx="20847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 accuracy on a series of bullseye targets</a:t>
            </a:r>
            <a:endParaRPr/>
          </a:p>
        </p:txBody>
      </p:sp>
      <p:sp>
        <p:nvSpPr>
          <p:cNvPr id="609" name="Google Shape;609;p30"/>
          <p:cNvSpPr txBox="1">
            <a:spLocks noGrp="1"/>
          </p:cNvSpPr>
          <p:nvPr>
            <p:ph type="ctrTitle" idx="6"/>
          </p:nvPr>
        </p:nvSpPr>
        <p:spPr>
          <a:xfrm>
            <a:off x="6054555" y="2880009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/>
              <a:t>Casual Target Practice</a:t>
            </a:r>
            <a:endParaRPr/>
          </a:p>
        </p:txBody>
      </p:sp>
      <p:sp>
        <p:nvSpPr>
          <p:cNvPr id="610" name="Google Shape;610;p30"/>
          <p:cNvSpPr/>
          <p:nvPr/>
        </p:nvSpPr>
        <p:spPr>
          <a:xfrm>
            <a:off x="3510825" y="1673975"/>
            <a:ext cx="723900" cy="723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1" name="Google Shape;611;p30"/>
          <p:cNvSpPr/>
          <p:nvPr/>
        </p:nvSpPr>
        <p:spPr>
          <a:xfrm>
            <a:off x="3510825" y="3082375"/>
            <a:ext cx="723900" cy="723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2" name="Google Shape;612;p30"/>
          <p:cNvSpPr/>
          <p:nvPr/>
        </p:nvSpPr>
        <p:spPr>
          <a:xfrm>
            <a:off x="4915455" y="1675804"/>
            <a:ext cx="723900" cy="723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3" name="Google Shape;613;p30"/>
          <p:cNvSpPr/>
          <p:nvPr/>
        </p:nvSpPr>
        <p:spPr>
          <a:xfrm>
            <a:off x="4919671" y="3072528"/>
            <a:ext cx="723900" cy="723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14" name="Google Shape;614;p30"/>
          <p:cNvCxnSpPr>
            <a:stCxn id="610" idx="3"/>
            <a:endCxn id="612" idx="1"/>
          </p:cNvCxnSpPr>
          <p:nvPr/>
        </p:nvCxnSpPr>
        <p:spPr>
          <a:xfrm>
            <a:off x="4234725" y="2035925"/>
            <a:ext cx="680730" cy="1829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5" name="Google Shape;615;p30"/>
          <p:cNvCxnSpPr>
            <a:stCxn id="612" idx="2"/>
            <a:endCxn id="611" idx="0"/>
          </p:cNvCxnSpPr>
          <p:nvPr/>
        </p:nvCxnSpPr>
        <p:spPr>
          <a:xfrm rot="5400000">
            <a:off x="4233755" y="2038724"/>
            <a:ext cx="682671" cy="140463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6" name="Google Shape;616;p30"/>
          <p:cNvCxnSpPr>
            <a:stCxn id="611" idx="3"/>
            <a:endCxn id="613" idx="1"/>
          </p:cNvCxnSpPr>
          <p:nvPr/>
        </p:nvCxnSpPr>
        <p:spPr>
          <a:xfrm flipV="1">
            <a:off x="4234725" y="3434478"/>
            <a:ext cx="684946" cy="9847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23" name="Google Shape;623;p30"/>
          <p:cNvGrpSpPr/>
          <p:nvPr/>
        </p:nvGrpSpPr>
        <p:grpSpPr>
          <a:xfrm>
            <a:off x="3630590" y="3198869"/>
            <a:ext cx="484361" cy="484405"/>
            <a:chOff x="4890434" y="4287389"/>
            <a:chExt cx="345997" cy="346029"/>
          </a:xfrm>
        </p:grpSpPr>
        <p:sp>
          <p:nvSpPr>
            <p:cNvPr id="624" name="Google Shape;624;p30"/>
            <p:cNvSpPr/>
            <p:nvPr/>
          </p:nvSpPr>
          <p:spPr>
            <a:xfrm>
              <a:off x="5111349" y="4400695"/>
              <a:ext cx="54998" cy="54998"/>
            </a:xfrm>
            <a:custGeom>
              <a:avLst/>
              <a:gdLst/>
              <a:ahLst/>
              <a:cxnLst/>
              <a:rect l="l" t="t" r="r" b="b"/>
              <a:pathLst>
                <a:path w="1728" h="1728" extrusionOk="0">
                  <a:moveTo>
                    <a:pt x="858" y="346"/>
                  </a:moveTo>
                  <a:cubicBezTo>
                    <a:pt x="1144" y="346"/>
                    <a:pt x="1382" y="584"/>
                    <a:pt x="1382" y="870"/>
                  </a:cubicBezTo>
                  <a:cubicBezTo>
                    <a:pt x="1382" y="1144"/>
                    <a:pt x="1144" y="1382"/>
                    <a:pt x="858" y="1382"/>
                  </a:cubicBezTo>
                  <a:cubicBezTo>
                    <a:pt x="572" y="1382"/>
                    <a:pt x="346" y="1144"/>
                    <a:pt x="346" y="870"/>
                  </a:cubicBezTo>
                  <a:cubicBezTo>
                    <a:pt x="346" y="584"/>
                    <a:pt x="584" y="346"/>
                    <a:pt x="858" y="346"/>
                  </a:cubicBezTo>
                  <a:close/>
                  <a:moveTo>
                    <a:pt x="858" y="1"/>
                  </a:moveTo>
                  <a:cubicBezTo>
                    <a:pt x="382" y="1"/>
                    <a:pt x="1" y="394"/>
                    <a:pt x="1" y="870"/>
                  </a:cubicBezTo>
                  <a:cubicBezTo>
                    <a:pt x="1" y="1346"/>
                    <a:pt x="382" y="1727"/>
                    <a:pt x="858" y="1727"/>
                  </a:cubicBezTo>
                  <a:cubicBezTo>
                    <a:pt x="1334" y="1727"/>
                    <a:pt x="1727" y="1346"/>
                    <a:pt x="1727" y="870"/>
                  </a:cubicBezTo>
                  <a:cubicBezTo>
                    <a:pt x="1727" y="394"/>
                    <a:pt x="1334" y="1"/>
                    <a:pt x="8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30"/>
            <p:cNvSpPr/>
            <p:nvPr/>
          </p:nvSpPr>
          <p:spPr>
            <a:xfrm>
              <a:off x="5113640" y="4466642"/>
              <a:ext cx="70498" cy="51179"/>
            </a:xfrm>
            <a:custGeom>
              <a:avLst/>
              <a:gdLst/>
              <a:ahLst/>
              <a:cxnLst/>
              <a:rect l="l" t="t" r="r" b="b"/>
              <a:pathLst>
                <a:path w="2215" h="1608" extrusionOk="0">
                  <a:moveTo>
                    <a:pt x="786" y="1"/>
                  </a:moveTo>
                  <a:cubicBezTo>
                    <a:pt x="548" y="1"/>
                    <a:pt x="333" y="60"/>
                    <a:pt x="119" y="167"/>
                  </a:cubicBezTo>
                  <a:cubicBezTo>
                    <a:pt x="36" y="203"/>
                    <a:pt x="0" y="310"/>
                    <a:pt x="48" y="405"/>
                  </a:cubicBezTo>
                  <a:cubicBezTo>
                    <a:pt x="73" y="463"/>
                    <a:pt x="132" y="498"/>
                    <a:pt x="198" y="498"/>
                  </a:cubicBezTo>
                  <a:cubicBezTo>
                    <a:pt x="226" y="498"/>
                    <a:pt x="257" y="491"/>
                    <a:pt x="286" y="477"/>
                  </a:cubicBezTo>
                  <a:cubicBezTo>
                    <a:pt x="429" y="382"/>
                    <a:pt x="607" y="346"/>
                    <a:pt x="786" y="346"/>
                  </a:cubicBezTo>
                  <a:cubicBezTo>
                    <a:pt x="1322" y="346"/>
                    <a:pt x="1774" y="727"/>
                    <a:pt x="1857" y="1251"/>
                  </a:cubicBezTo>
                  <a:lnTo>
                    <a:pt x="786" y="1251"/>
                  </a:lnTo>
                  <a:cubicBezTo>
                    <a:pt x="703" y="1251"/>
                    <a:pt x="607" y="1322"/>
                    <a:pt x="607" y="1429"/>
                  </a:cubicBezTo>
                  <a:cubicBezTo>
                    <a:pt x="607" y="1513"/>
                    <a:pt x="679" y="1608"/>
                    <a:pt x="786" y="1608"/>
                  </a:cubicBezTo>
                  <a:lnTo>
                    <a:pt x="2036" y="1608"/>
                  </a:lnTo>
                  <a:cubicBezTo>
                    <a:pt x="2131" y="1608"/>
                    <a:pt x="2215" y="1536"/>
                    <a:pt x="2215" y="1429"/>
                  </a:cubicBezTo>
                  <a:cubicBezTo>
                    <a:pt x="2215" y="643"/>
                    <a:pt x="1572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30"/>
            <p:cNvSpPr/>
            <p:nvPr/>
          </p:nvSpPr>
          <p:spPr>
            <a:xfrm>
              <a:off x="4943490" y="4467023"/>
              <a:ext cx="70880" cy="51179"/>
            </a:xfrm>
            <a:custGeom>
              <a:avLst/>
              <a:gdLst/>
              <a:ahLst/>
              <a:cxnLst/>
              <a:rect l="l" t="t" r="r" b="b"/>
              <a:pathLst>
                <a:path w="2227" h="1608" extrusionOk="0">
                  <a:moveTo>
                    <a:pt x="1429" y="0"/>
                  </a:moveTo>
                  <a:cubicBezTo>
                    <a:pt x="643" y="0"/>
                    <a:pt x="0" y="643"/>
                    <a:pt x="0" y="1429"/>
                  </a:cubicBezTo>
                  <a:cubicBezTo>
                    <a:pt x="0" y="1524"/>
                    <a:pt x="84" y="1608"/>
                    <a:pt x="179" y="1608"/>
                  </a:cubicBezTo>
                  <a:lnTo>
                    <a:pt x="1453" y="1608"/>
                  </a:lnTo>
                  <a:cubicBezTo>
                    <a:pt x="1536" y="1608"/>
                    <a:pt x="1631" y="1536"/>
                    <a:pt x="1631" y="1429"/>
                  </a:cubicBezTo>
                  <a:cubicBezTo>
                    <a:pt x="1608" y="1322"/>
                    <a:pt x="1536" y="1251"/>
                    <a:pt x="1453" y="1251"/>
                  </a:cubicBezTo>
                  <a:lnTo>
                    <a:pt x="357" y="1251"/>
                  </a:lnTo>
                  <a:cubicBezTo>
                    <a:pt x="453" y="727"/>
                    <a:pt x="893" y="346"/>
                    <a:pt x="1429" y="346"/>
                  </a:cubicBezTo>
                  <a:cubicBezTo>
                    <a:pt x="1608" y="346"/>
                    <a:pt x="1786" y="393"/>
                    <a:pt x="1941" y="477"/>
                  </a:cubicBezTo>
                  <a:cubicBezTo>
                    <a:pt x="1966" y="491"/>
                    <a:pt x="1994" y="498"/>
                    <a:pt x="2022" y="498"/>
                  </a:cubicBezTo>
                  <a:cubicBezTo>
                    <a:pt x="2084" y="498"/>
                    <a:pt x="2146" y="463"/>
                    <a:pt x="2179" y="405"/>
                  </a:cubicBezTo>
                  <a:cubicBezTo>
                    <a:pt x="2227" y="310"/>
                    <a:pt x="2191" y="215"/>
                    <a:pt x="2108" y="167"/>
                  </a:cubicBezTo>
                  <a:cubicBezTo>
                    <a:pt x="1893" y="60"/>
                    <a:pt x="1667" y="0"/>
                    <a:pt x="14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30"/>
            <p:cNvSpPr/>
            <p:nvPr/>
          </p:nvSpPr>
          <p:spPr>
            <a:xfrm>
              <a:off x="4961282" y="4400695"/>
              <a:ext cx="54616" cy="54998"/>
            </a:xfrm>
            <a:custGeom>
              <a:avLst/>
              <a:gdLst/>
              <a:ahLst/>
              <a:cxnLst/>
              <a:rect l="l" t="t" r="r" b="b"/>
              <a:pathLst>
                <a:path w="1716" h="1728" extrusionOk="0">
                  <a:moveTo>
                    <a:pt x="858" y="346"/>
                  </a:moveTo>
                  <a:cubicBezTo>
                    <a:pt x="1144" y="346"/>
                    <a:pt x="1382" y="584"/>
                    <a:pt x="1382" y="870"/>
                  </a:cubicBezTo>
                  <a:cubicBezTo>
                    <a:pt x="1382" y="1144"/>
                    <a:pt x="1144" y="1382"/>
                    <a:pt x="858" y="1382"/>
                  </a:cubicBezTo>
                  <a:cubicBezTo>
                    <a:pt x="572" y="1382"/>
                    <a:pt x="334" y="1144"/>
                    <a:pt x="334" y="870"/>
                  </a:cubicBezTo>
                  <a:cubicBezTo>
                    <a:pt x="358" y="584"/>
                    <a:pt x="572" y="346"/>
                    <a:pt x="858" y="346"/>
                  </a:cubicBezTo>
                  <a:close/>
                  <a:moveTo>
                    <a:pt x="858" y="1"/>
                  </a:moveTo>
                  <a:cubicBezTo>
                    <a:pt x="382" y="1"/>
                    <a:pt x="1" y="394"/>
                    <a:pt x="1" y="870"/>
                  </a:cubicBezTo>
                  <a:cubicBezTo>
                    <a:pt x="1" y="1346"/>
                    <a:pt x="382" y="1727"/>
                    <a:pt x="858" y="1727"/>
                  </a:cubicBezTo>
                  <a:cubicBezTo>
                    <a:pt x="1334" y="1727"/>
                    <a:pt x="1715" y="1346"/>
                    <a:pt x="1715" y="870"/>
                  </a:cubicBezTo>
                  <a:cubicBezTo>
                    <a:pt x="1715" y="394"/>
                    <a:pt x="1334" y="1"/>
                    <a:pt x="8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30"/>
            <p:cNvSpPr/>
            <p:nvPr/>
          </p:nvSpPr>
          <p:spPr>
            <a:xfrm>
              <a:off x="5028374" y="4386691"/>
              <a:ext cx="71262" cy="70880"/>
            </a:xfrm>
            <a:custGeom>
              <a:avLst/>
              <a:gdLst/>
              <a:ahLst/>
              <a:cxnLst/>
              <a:rect l="l" t="t" r="r" b="b"/>
              <a:pathLst>
                <a:path w="2239" h="2227" extrusionOk="0">
                  <a:moveTo>
                    <a:pt x="1119" y="358"/>
                  </a:moveTo>
                  <a:cubicBezTo>
                    <a:pt x="1536" y="358"/>
                    <a:pt x="1893" y="691"/>
                    <a:pt x="1893" y="1131"/>
                  </a:cubicBezTo>
                  <a:cubicBezTo>
                    <a:pt x="1893" y="1548"/>
                    <a:pt x="1548" y="1905"/>
                    <a:pt x="1119" y="1905"/>
                  </a:cubicBezTo>
                  <a:cubicBezTo>
                    <a:pt x="703" y="1905"/>
                    <a:pt x="345" y="1560"/>
                    <a:pt x="345" y="1131"/>
                  </a:cubicBezTo>
                  <a:cubicBezTo>
                    <a:pt x="345" y="691"/>
                    <a:pt x="679" y="358"/>
                    <a:pt x="1119" y="358"/>
                  </a:cubicBezTo>
                  <a:close/>
                  <a:moveTo>
                    <a:pt x="1119" y="0"/>
                  </a:moveTo>
                  <a:cubicBezTo>
                    <a:pt x="512" y="0"/>
                    <a:pt x="0" y="500"/>
                    <a:pt x="0" y="1108"/>
                  </a:cubicBezTo>
                  <a:cubicBezTo>
                    <a:pt x="0" y="1739"/>
                    <a:pt x="512" y="2227"/>
                    <a:pt x="1119" y="2227"/>
                  </a:cubicBezTo>
                  <a:cubicBezTo>
                    <a:pt x="1727" y="2227"/>
                    <a:pt x="2239" y="1727"/>
                    <a:pt x="2239" y="1108"/>
                  </a:cubicBezTo>
                  <a:cubicBezTo>
                    <a:pt x="2239" y="500"/>
                    <a:pt x="1727" y="0"/>
                    <a:pt x="111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30"/>
            <p:cNvSpPr/>
            <p:nvPr/>
          </p:nvSpPr>
          <p:spPr>
            <a:xfrm>
              <a:off x="5004122" y="4468901"/>
              <a:ext cx="120149" cy="65596"/>
            </a:xfrm>
            <a:custGeom>
              <a:avLst/>
              <a:gdLst/>
              <a:ahLst/>
              <a:cxnLst/>
              <a:rect l="l" t="t" r="r" b="b"/>
              <a:pathLst>
                <a:path w="3775" h="2061" extrusionOk="0">
                  <a:moveTo>
                    <a:pt x="1881" y="346"/>
                  </a:moveTo>
                  <a:cubicBezTo>
                    <a:pt x="2667" y="346"/>
                    <a:pt x="3322" y="942"/>
                    <a:pt x="3393" y="1704"/>
                  </a:cubicBezTo>
                  <a:lnTo>
                    <a:pt x="357" y="1704"/>
                  </a:lnTo>
                  <a:cubicBezTo>
                    <a:pt x="453" y="942"/>
                    <a:pt x="1096" y="346"/>
                    <a:pt x="1881" y="346"/>
                  </a:cubicBezTo>
                  <a:close/>
                  <a:moveTo>
                    <a:pt x="1881" y="1"/>
                  </a:moveTo>
                  <a:cubicBezTo>
                    <a:pt x="834" y="1"/>
                    <a:pt x="0" y="846"/>
                    <a:pt x="0" y="1882"/>
                  </a:cubicBezTo>
                  <a:cubicBezTo>
                    <a:pt x="0" y="1966"/>
                    <a:pt x="84" y="2061"/>
                    <a:pt x="179" y="2061"/>
                  </a:cubicBezTo>
                  <a:lnTo>
                    <a:pt x="3596" y="2061"/>
                  </a:lnTo>
                  <a:cubicBezTo>
                    <a:pt x="3679" y="2061"/>
                    <a:pt x="3774" y="1977"/>
                    <a:pt x="3774" y="1882"/>
                  </a:cubicBezTo>
                  <a:cubicBezTo>
                    <a:pt x="3751" y="834"/>
                    <a:pt x="2905" y="1"/>
                    <a:pt x="18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30"/>
            <p:cNvSpPr/>
            <p:nvPr/>
          </p:nvSpPr>
          <p:spPr>
            <a:xfrm>
              <a:off x="4890434" y="4287389"/>
              <a:ext cx="345997" cy="346029"/>
            </a:xfrm>
            <a:custGeom>
              <a:avLst/>
              <a:gdLst/>
              <a:ahLst/>
              <a:cxnLst/>
              <a:rect l="l" t="t" r="r" b="b"/>
              <a:pathLst>
                <a:path w="10871" h="10872" extrusionOk="0">
                  <a:moveTo>
                    <a:pt x="5608" y="953"/>
                  </a:moveTo>
                  <a:cubicBezTo>
                    <a:pt x="7954" y="1049"/>
                    <a:pt x="9823" y="2918"/>
                    <a:pt x="9918" y="5252"/>
                  </a:cubicBezTo>
                  <a:lnTo>
                    <a:pt x="9502" y="5252"/>
                  </a:lnTo>
                  <a:cubicBezTo>
                    <a:pt x="9406" y="5252"/>
                    <a:pt x="9323" y="5335"/>
                    <a:pt x="9323" y="5442"/>
                  </a:cubicBezTo>
                  <a:cubicBezTo>
                    <a:pt x="9323" y="5525"/>
                    <a:pt x="9394" y="5621"/>
                    <a:pt x="9502" y="5621"/>
                  </a:cubicBezTo>
                  <a:lnTo>
                    <a:pt x="9918" y="5621"/>
                  </a:lnTo>
                  <a:cubicBezTo>
                    <a:pt x="9847" y="7954"/>
                    <a:pt x="7954" y="9824"/>
                    <a:pt x="5608" y="9919"/>
                  </a:cubicBezTo>
                  <a:lnTo>
                    <a:pt x="5608" y="9502"/>
                  </a:lnTo>
                  <a:cubicBezTo>
                    <a:pt x="5608" y="9407"/>
                    <a:pt x="5537" y="9323"/>
                    <a:pt x="5430" y="9323"/>
                  </a:cubicBezTo>
                  <a:cubicBezTo>
                    <a:pt x="5346" y="9323"/>
                    <a:pt x="5251" y="9395"/>
                    <a:pt x="5251" y="9502"/>
                  </a:cubicBezTo>
                  <a:lnTo>
                    <a:pt x="5251" y="9919"/>
                  </a:lnTo>
                  <a:cubicBezTo>
                    <a:pt x="2917" y="9824"/>
                    <a:pt x="1048" y="7954"/>
                    <a:pt x="953" y="5621"/>
                  </a:cubicBezTo>
                  <a:lnTo>
                    <a:pt x="1370" y="5621"/>
                  </a:lnTo>
                  <a:cubicBezTo>
                    <a:pt x="1465" y="5621"/>
                    <a:pt x="1548" y="5537"/>
                    <a:pt x="1548" y="5442"/>
                  </a:cubicBezTo>
                  <a:cubicBezTo>
                    <a:pt x="1548" y="5347"/>
                    <a:pt x="1477" y="5252"/>
                    <a:pt x="1370" y="5252"/>
                  </a:cubicBezTo>
                  <a:lnTo>
                    <a:pt x="953" y="5252"/>
                  </a:lnTo>
                  <a:cubicBezTo>
                    <a:pt x="1048" y="2918"/>
                    <a:pt x="2917" y="1049"/>
                    <a:pt x="5251" y="953"/>
                  </a:cubicBezTo>
                  <a:lnTo>
                    <a:pt x="5251" y="1370"/>
                  </a:lnTo>
                  <a:cubicBezTo>
                    <a:pt x="5251" y="1465"/>
                    <a:pt x="5334" y="1549"/>
                    <a:pt x="5430" y="1549"/>
                  </a:cubicBezTo>
                  <a:cubicBezTo>
                    <a:pt x="5525" y="1549"/>
                    <a:pt x="5608" y="1477"/>
                    <a:pt x="5608" y="1370"/>
                  </a:cubicBezTo>
                  <a:lnTo>
                    <a:pt x="5608" y="953"/>
                  </a:lnTo>
                  <a:close/>
                  <a:moveTo>
                    <a:pt x="5441" y="1"/>
                  </a:moveTo>
                  <a:cubicBezTo>
                    <a:pt x="5346" y="1"/>
                    <a:pt x="5263" y="84"/>
                    <a:pt x="5263" y="179"/>
                  </a:cubicBezTo>
                  <a:lnTo>
                    <a:pt x="5263" y="596"/>
                  </a:lnTo>
                  <a:cubicBezTo>
                    <a:pt x="2727" y="691"/>
                    <a:pt x="691" y="2727"/>
                    <a:pt x="596" y="5263"/>
                  </a:cubicBezTo>
                  <a:lnTo>
                    <a:pt x="179" y="5263"/>
                  </a:lnTo>
                  <a:cubicBezTo>
                    <a:pt x="96" y="5263"/>
                    <a:pt x="0" y="5335"/>
                    <a:pt x="0" y="5442"/>
                  </a:cubicBezTo>
                  <a:cubicBezTo>
                    <a:pt x="0" y="5525"/>
                    <a:pt x="84" y="5621"/>
                    <a:pt x="179" y="5621"/>
                  </a:cubicBezTo>
                  <a:lnTo>
                    <a:pt x="596" y="5621"/>
                  </a:lnTo>
                  <a:cubicBezTo>
                    <a:pt x="691" y="8145"/>
                    <a:pt x="2727" y="10181"/>
                    <a:pt x="5263" y="10276"/>
                  </a:cubicBezTo>
                  <a:lnTo>
                    <a:pt x="5263" y="10693"/>
                  </a:lnTo>
                  <a:cubicBezTo>
                    <a:pt x="5263" y="10776"/>
                    <a:pt x="5334" y="10871"/>
                    <a:pt x="5441" y="10871"/>
                  </a:cubicBezTo>
                  <a:cubicBezTo>
                    <a:pt x="5525" y="10871"/>
                    <a:pt x="5620" y="10800"/>
                    <a:pt x="5620" y="10693"/>
                  </a:cubicBezTo>
                  <a:lnTo>
                    <a:pt x="5620" y="10276"/>
                  </a:lnTo>
                  <a:cubicBezTo>
                    <a:pt x="8144" y="10181"/>
                    <a:pt x="10180" y="8145"/>
                    <a:pt x="10275" y="5621"/>
                  </a:cubicBezTo>
                  <a:lnTo>
                    <a:pt x="10692" y="5621"/>
                  </a:lnTo>
                  <a:cubicBezTo>
                    <a:pt x="10775" y="5621"/>
                    <a:pt x="10871" y="5537"/>
                    <a:pt x="10871" y="5442"/>
                  </a:cubicBezTo>
                  <a:cubicBezTo>
                    <a:pt x="10871" y="5347"/>
                    <a:pt x="10799" y="5263"/>
                    <a:pt x="10692" y="5263"/>
                  </a:cubicBezTo>
                  <a:lnTo>
                    <a:pt x="10275" y="5263"/>
                  </a:lnTo>
                  <a:cubicBezTo>
                    <a:pt x="10180" y="2727"/>
                    <a:pt x="8144" y="691"/>
                    <a:pt x="5620" y="596"/>
                  </a:cubicBezTo>
                  <a:lnTo>
                    <a:pt x="5620" y="179"/>
                  </a:lnTo>
                  <a:cubicBezTo>
                    <a:pt x="5620" y="96"/>
                    <a:pt x="5537" y="1"/>
                    <a:pt x="54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7" name="Google Shape;637;p30"/>
          <p:cNvGrpSpPr/>
          <p:nvPr/>
        </p:nvGrpSpPr>
        <p:grpSpPr>
          <a:xfrm>
            <a:off x="5035492" y="1772328"/>
            <a:ext cx="483826" cy="491133"/>
            <a:chOff x="4874902" y="3808799"/>
            <a:chExt cx="345615" cy="350835"/>
          </a:xfrm>
        </p:grpSpPr>
        <p:sp>
          <p:nvSpPr>
            <p:cNvPr id="638" name="Google Shape;638;p30"/>
            <p:cNvSpPr/>
            <p:nvPr/>
          </p:nvSpPr>
          <p:spPr>
            <a:xfrm>
              <a:off x="4874902" y="3808799"/>
              <a:ext cx="345615" cy="350835"/>
            </a:xfrm>
            <a:custGeom>
              <a:avLst/>
              <a:gdLst/>
              <a:ahLst/>
              <a:cxnLst/>
              <a:rect l="l" t="t" r="r" b="b"/>
              <a:pathLst>
                <a:path w="10859" h="11023" extrusionOk="0">
                  <a:moveTo>
                    <a:pt x="6632" y="274"/>
                  </a:moveTo>
                  <a:cubicBezTo>
                    <a:pt x="6858" y="274"/>
                    <a:pt x="7037" y="453"/>
                    <a:pt x="7037" y="679"/>
                  </a:cubicBezTo>
                  <a:cubicBezTo>
                    <a:pt x="7037" y="905"/>
                    <a:pt x="6858" y="1084"/>
                    <a:pt x="6632" y="1084"/>
                  </a:cubicBezTo>
                  <a:lnTo>
                    <a:pt x="4906" y="1084"/>
                  </a:lnTo>
                  <a:cubicBezTo>
                    <a:pt x="4691" y="1084"/>
                    <a:pt x="4513" y="905"/>
                    <a:pt x="4513" y="679"/>
                  </a:cubicBezTo>
                  <a:cubicBezTo>
                    <a:pt x="4513" y="453"/>
                    <a:pt x="4691" y="274"/>
                    <a:pt x="4906" y="274"/>
                  </a:cubicBezTo>
                  <a:close/>
                  <a:moveTo>
                    <a:pt x="5965" y="1405"/>
                  </a:moveTo>
                  <a:lnTo>
                    <a:pt x="5965" y="1965"/>
                  </a:lnTo>
                  <a:lnTo>
                    <a:pt x="5572" y="1965"/>
                  </a:lnTo>
                  <a:lnTo>
                    <a:pt x="5572" y="1405"/>
                  </a:lnTo>
                  <a:close/>
                  <a:moveTo>
                    <a:pt x="5790" y="2285"/>
                  </a:moveTo>
                  <a:cubicBezTo>
                    <a:pt x="7012" y="2285"/>
                    <a:pt x="8209" y="2830"/>
                    <a:pt x="9037" y="3834"/>
                  </a:cubicBezTo>
                  <a:cubicBezTo>
                    <a:pt x="10513" y="5632"/>
                    <a:pt x="10228" y="8287"/>
                    <a:pt x="8430" y="9763"/>
                  </a:cubicBezTo>
                  <a:cubicBezTo>
                    <a:pt x="7647" y="10392"/>
                    <a:pt x="6705" y="10700"/>
                    <a:pt x="5771" y="10700"/>
                  </a:cubicBezTo>
                  <a:cubicBezTo>
                    <a:pt x="4545" y="10700"/>
                    <a:pt x="3331" y="10171"/>
                    <a:pt x="2500" y="9144"/>
                  </a:cubicBezTo>
                  <a:cubicBezTo>
                    <a:pt x="405" y="6573"/>
                    <a:pt x="2000" y="2715"/>
                    <a:pt x="5239" y="2322"/>
                  </a:cubicBezTo>
                  <a:cubicBezTo>
                    <a:pt x="5422" y="2297"/>
                    <a:pt x="5606" y="2285"/>
                    <a:pt x="5790" y="2285"/>
                  </a:cubicBezTo>
                  <a:close/>
                  <a:moveTo>
                    <a:pt x="4917" y="0"/>
                  </a:moveTo>
                  <a:cubicBezTo>
                    <a:pt x="4513" y="0"/>
                    <a:pt x="4203" y="322"/>
                    <a:pt x="4203" y="715"/>
                  </a:cubicBezTo>
                  <a:cubicBezTo>
                    <a:pt x="4203" y="1108"/>
                    <a:pt x="4525" y="1429"/>
                    <a:pt x="4917" y="1429"/>
                  </a:cubicBezTo>
                  <a:lnTo>
                    <a:pt x="5251" y="1429"/>
                  </a:lnTo>
                  <a:lnTo>
                    <a:pt x="5251" y="1989"/>
                  </a:lnTo>
                  <a:cubicBezTo>
                    <a:pt x="1727" y="2393"/>
                    <a:pt x="0" y="6573"/>
                    <a:pt x="2262" y="9359"/>
                  </a:cubicBezTo>
                  <a:cubicBezTo>
                    <a:pt x="3161" y="10454"/>
                    <a:pt x="4471" y="11023"/>
                    <a:pt x="5790" y="11023"/>
                  </a:cubicBezTo>
                  <a:cubicBezTo>
                    <a:pt x="6795" y="11023"/>
                    <a:pt x="7805" y="10693"/>
                    <a:pt x="8644" y="10013"/>
                  </a:cubicBezTo>
                  <a:cubicBezTo>
                    <a:pt x="10585" y="8430"/>
                    <a:pt x="10859" y="5561"/>
                    <a:pt x="9287" y="3632"/>
                  </a:cubicBezTo>
                  <a:cubicBezTo>
                    <a:pt x="8513" y="2679"/>
                    <a:pt x="7430" y="2120"/>
                    <a:pt x="6299" y="1989"/>
                  </a:cubicBezTo>
                  <a:lnTo>
                    <a:pt x="6299" y="1429"/>
                  </a:lnTo>
                  <a:lnTo>
                    <a:pt x="6644" y="1429"/>
                  </a:lnTo>
                  <a:cubicBezTo>
                    <a:pt x="7037" y="1429"/>
                    <a:pt x="7358" y="1096"/>
                    <a:pt x="7358" y="715"/>
                  </a:cubicBezTo>
                  <a:cubicBezTo>
                    <a:pt x="7358" y="310"/>
                    <a:pt x="7025" y="0"/>
                    <a:pt x="664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30"/>
            <p:cNvSpPr/>
            <p:nvPr/>
          </p:nvSpPr>
          <p:spPr>
            <a:xfrm>
              <a:off x="4939321" y="4009630"/>
              <a:ext cx="145929" cy="123618"/>
            </a:xfrm>
            <a:custGeom>
              <a:avLst/>
              <a:gdLst/>
              <a:ahLst/>
              <a:cxnLst/>
              <a:rect l="l" t="t" r="r" b="b"/>
              <a:pathLst>
                <a:path w="4585" h="3884" extrusionOk="0">
                  <a:moveTo>
                    <a:pt x="203" y="1"/>
                  </a:moveTo>
                  <a:cubicBezTo>
                    <a:pt x="119" y="1"/>
                    <a:pt x="48" y="72"/>
                    <a:pt x="48" y="155"/>
                  </a:cubicBezTo>
                  <a:cubicBezTo>
                    <a:pt x="48" y="203"/>
                    <a:pt x="0" y="965"/>
                    <a:pt x="429" y="1810"/>
                  </a:cubicBezTo>
                  <a:cubicBezTo>
                    <a:pt x="691" y="2334"/>
                    <a:pt x="1072" y="2799"/>
                    <a:pt x="1548" y="3156"/>
                  </a:cubicBezTo>
                  <a:cubicBezTo>
                    <a:pt x="2212" y="3644"/>
                    <a:pt x="2997" y="3883"/>
                    <a:pt x="3771" y="3883"/>
                  </a:cubicBezTo>
                  <a:cubicBezTo>
                    <a:pt x="3996" y="3883"/>
                    <a:pt x="4221" y="3863"/>
                    <a:pt x="4441" y="3823"/>
                  </a:cubicBezTo>
                  <a:cubicBezTo>
                    <a:pt x="4525" y="3811"/>
                    <a:pt x="4584" y="3715"/>
                    <a:pt x="4572" y="3632"/>
                  </a:cubicBezTo>
                  <a:cubicBezTo>
                    <a:pt x="4540" y="3545"/>
                    <a:pt x="4477" y="3488"/>
                    <a:pt x="4394" y="3488"/>
                  </a:cubicBezTo>
                  <a:cubicBezTo>
                    <a:pt x="4386" y="3488"/>
                    <a:pt x="4378" y="3488"/>
                    <a:pt x="4370" y="3489"/>
                  </a:cubicBezTo>
                  <a:cubicBezTo>
                    <a:pt x="4161" y="3528"/>
                    <a:pt x="3950" y="3547"/>
                    <a:pt x="3739" y="3547"/>
                  </a:cubicBezTo>
                  <a:cubicBezTo>
                    <a:pt x="3035" y="3547"/>
                    <a:pt x="2334" y="3331"/>
                    <a:pt x="1739" y="2882"/>
                  </a:cubicBezTo>
                  <a:cubicBezTo>
                    <a:pt x="286" y="1810"/>
                    <a:pt x="369" y="155"/>
                    <a:pt x="369" y="155"/>
                  </a:cubicBezTo>
                  <a:cubicBezTo>
                    <a:pt x="369" y="72"/>
                    <a:pt x="298" y="1"/>
                    <a:pt x="2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30"/>
            <p:cNvSpPr/>
            <p:nvPr/>
          </p:nvSpPr>
          <p:spPr>
            <a:xfrm>
              <a:off x="4942344" y="3897629"/>
              <a:ext cx="205033" cy="101816"/>
            </a:xfrm>
            <a:custGeom>
              <a:avLst/>
              <a:gdLst/>
              <a:ahLst/>
              <a:cxnLst/>
              <a:rect l="l" t="t" r="r" b="b"/>
              <a:pathLst>
                <a:path w="6442" h="3199" extrusionOk="0">
                  <a:moveTo>
                    <a:pt x="3666" y="0"/>
                  </a:moveTo>
                  <a:cubicBezTo>
                    <a:pt x="1972" y="0"/>
                    <a:pt x="363" y="1175"/>
                    <a:pt x="24" y="3008"/>
                  </a:cubicBezTo>
                  <a:cubicBezTo>
                    <a:pt x="0" y="3115"/>
                    <a:pt x="72" y="3198"/>
                    <a:pt x="179" y="3198"/>
                  </a:cubicBezTo>
                  <a:cubicBezTo>
                    <a:pt x="251" y="3198"/>
                    <a:pt x="322" y="3139"/>
                    <a:pt x="334" y="3067"/>
                  </a:cubicBezTo>
                  <a:cubicBezTo>
                    <a:pt x="656" y="1384"/>
                    <a:pt x="2127" y="318"/>
                    <a:pt x="3670" y="318"/>
                  </a:cubicBezTo>
                  <a:cubicBezTo>
                    <a:pt x="4353" y="318"/>
                    <a:pt x="5050" y="527"/>
                    <a:pt x="5668" y="984"/>
                  </a:cubicBezTo>
                  <a:cubicBezTo>
                    <a:pt x="5846" y="1115"/>
                    <a:pt x="5989" y="1257"/>
                    <a:pt x="6144" y="1412"/>
                  </a:cubicBezTo>
                  <a:cubicBezTo>
                    <a:pt x="6180" y="1448"/>
                    <a:pt x="6228" y="1471"/>
                    <a:pt x="6274" y="1471"/>
                  </a:cubicBezTo>
                  <a:cubicBezTo>
                    <a:pt x="6305" y="1471"/>
                    <a:pt x="6334" y="1460"/>
                    <a:pt x="6358" y="1436"/>
                  </a:cubicBezTo>
                  <a:cubicBezTo>
                    <a:pt x="6430" y="1377"/>
                    <a:pt x="6442" y="1269"/>
                    <a:pt x="6382" y="1210"/>
                  </a:cubicBezTo>
                  <a:cubicBezTo>
                    <a:pt x="6216" y="1031"/>
                    <a:pt x="6049" y="876"/>
                    <a:pt x="5858" y="734"/>
                  </a:cubicBezTo>
                  <a:cubicBezTo>
                    <a:pt x="5179" y="230"/>
                    <a:pt x="4414" y="0"/>
                    <a:pt x="36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30"/>
            <p:cNvSpPr/>
            <p:nvPr/>
          </p:nvSpPr>
          <p:spPr>
            <a:xfrm>
              <a:off x="5092729" y="3950240"/>
              <a:ext cx="84597" cy="175465"/>
            </a:xfrm>
            <a:custGeom>
              <a:avLst/>
              <a:gdLst/>
              <a:ahLst/>
              <a:cxnLst/>
              <a:rect l="l" t="t" r="r" b="b"/>
              <a:pathLst>
                <a:path w="2658" h="5513" extrusionOk="0">
                  <a:moveTo>
                    <a:pt x="1939" y="0"/>
                  </a:moveTo>
                  <a:cubicBezTo>
                    <a:pt x="1907" y="0"/>
                    <a:pt x="1875" y="11"/>
                    <a:pt x="1848" y="33"/>
                  </a:cubicBezTo>
                  <a:cubicBezTo>
                    <a:pt x="1776" y="81"/>
                    <a:pt x="1741" y="176"/>
                    <a:pt x="1800" y="259"/>
                  </a:cubicBezTo>
                  <a:cubicBezTo>
                    <a:pt x="2145" y="795"/>
                    <a:pt x="2324" y="1414"/>
                    <a:pt x="2324" y="2057"/>
                  </a:cubicBezTo>
                  <a:cubicBezTo>
                    <a:pt x="2324" y="3486"/>
                    <a:pt x="1431" y="4724"/>
                    <a:pt x="169" y="5200"/>
                  </a:cubicBezTo>
                  <a:cubicBezTo>
                    <a:pt x="1" y="5263"/>
                    <a:pt x="55" y="5512"/>
                    <a:pt x="218" y="5512"/>
                  </a:cubicBezTo>
                  <a:cubicBezTo>
                    <a:pt x="239" y="5512"/>
                    <a:pt x="263" y="5508"/>
                    <a:pt x="288" y="5498"/>
                  </a:cubicBezTo>
                  <a:cubicBezTo>
                    <a:pt x="1669" y="4962"/>
                    <a:pt x="2657" y="3605"/>
                    <a:pt x="2657" y="2045"/>
                  </a:cubicBezTo>
                  <a:cubicBezTo>
                    <a:pt x="2622" y="1343"/>
                    <a:pt x="2431" y="676"/>
                    <a:pt x="2074" y="81"/>
                  </a:cubicBezTo>
                  <a:cubicBezTo>
                    <a:pt x="2044" y="29"/>
                    <a:pt x="1992" y="0"/>
                    <a:pt x="19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30"/>
            <p:cNvSpPr/>
            <p:nvPr/>
          </p:nvSpPr>
          <p:spPr>
            <a:xfrm>
              <a:off x="5004886" y="3993717"/>
              <a:ext cx="81478" cy="55348"/>
            </a:xfrm>
            <a:custGeom>
              <a:avLst/>
              <a:gdLst/>
              <a:ahLst/>
              <a:cxnLst/>
              <a:rect l="l" t="t" r="r" b="b"/>
              <a:pathLst>
                <a:path w="2560" h="1739" extrusionOk="0">
                  <a:moveTo>
                    <a:pt x="1691" y="334"/>
                  </a:moveTo>
                  <a:cubicBezTo>
                    <a:pt x="1976" y="334"/>
                    <a:pt x="2143" y="655"/>
                    <a:pt x="1976" y="882"/>
                  </a:cubicBezTo>
                  <a:cubicBezTo>
                    <a:pt x="1913" y="974"/>
                    <a:pt x="1806" y="1024"/>
                    <a:pt x="1698" y="1024"/>
                  </a:cubicBezTo>
                  <a:cubicBezTo>
                    <a:pt x="1625" y="1024"/>
                    <a:pt x="1551" y="1001"/>
                    <a:pt x="1488" y="953"/>
                  </a:cubicBezTo>
                  <a:cubicBezTo>
                    <a:pt x="1214" y="763"/>
                    <a:pt x="1369" y="334"/>
                    <a:pt x="1691" y="334"/>
                  </a:cubicBezTo>
                  <a:close/>
                  <a:moveTo>
                    <a:pt x="1691" y="1"/>
                  </a:moveTo>
                  <a:cubicBezTo>
                    <a:pt x="1584" y="1"/>
                    <a:pt x="1334" y="36"/>
                    <a:pt x="1155" y="274"/>
                  </a:cubicBezTo>
                  <a:cubicBezTo>
                    <a:pt x="1024" y="453"/>
                    <a:pt x="988" y="655"/>
                    <a:pt x="1048" y="846"/>
                  </a:cubicBezTo>
                  <a:lnTo>
                    <a:pt x="131" y="1441"/>
                  </a:lnTo>
                  <a:cubicBezTo>
                    <a:pt x="0" y="1536"/>
                    <a:pt x="60" y="1739"/>
                    <a:pt x="214" y="1739"/>
                  </a:cubicBezTo>
                  <a:cubicBezTo>
                    <a:pt x="310" y="1739"/>
                    <a:pt x="262" y="1727"/>
                    <a:pt x="1214" y="1132"/>
                  </a:cubicBezTo>
                  <a:cubicBezTo>
                    <a:pt x="1346" y="1279"/>
                    <a:pt x="1520" y="1349"/>
                    <a:pt x="1692" y="1349"/>
                  </a:cubicBezTo>
                  <a:cubicBezTo>
                    <a:pt x="1896" y="1349"/>
                    <a:pt x="2098" y="1252"/>
                    <a:pt x="2226" y="1072"/>
                  </a:cubicBezTo>
                  <a:cubicBezTo>
                    <a:pt x="2560" y="632"/>
                    <a:pt x="2238" y="1"/>
                    <a:pt x="169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30"/>
            <p:cNvSpPr/>
            <p:nvPr/>
          </p:nvSpPr>
          <p:spPr>
            <a:xfrm>
              <a:off x="5053391" y="3915262"/>
              <a:ext cx="10630" cy="29982"/>
            </a:xfrm>
            <a:custGeom>
              <a:avLst/>
              <a:gdLst/>
              <a:ahLst/>
              <a:cxnLst/>
              <a:rect l="l" t="t" r="r" b="b"/>
              <a:pathLst>
                <a:path w="334" h="942" extrusionOk="0">
                  <a:moveTo>
                    <a:pt x="167" y="1"/>
                  </a:moveTo>
                  <a:cubicBezTo>
                    <a:pt x="83" y="1"/>
                    <a:pt x="0" y="72"/>
                    <a:pt x="0" y="168"/>
                  </a:cubicBezTo>
                  <a:lnTo>
                    <a:pt x="0" y="775"/>
                  </a:lnTo>
                  <a:cubicBezTo>
                    <a:pt x="0" y="858"/>
                    <a:pt x="83" y="942"/>
                    <a:pt x="167" y="942"/>
                  </a:cubicBezTo>
                  <a:cubicBezTo>
                    <a:pt x="262" y="942"/>
                    <a:pt x="333" y="858"/>
                    <a:pt x="333" y="775"/>
                  </a:cubicBezTo>
                  <a:lnTo>
                    <a:pt x="333" y="168"/>
                  </a:lnTo>
                  <a:cubicBezTo>
                    <a:pt x="333" y="72"/>
                    <a:pt x="262" y="1"/>
                    <a:pt x="1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30"/>
            <p:cNvSpPr/>
            <p:nvPr/>
          </p:nvSpPr>
          <p:spPr>
            <a:xfrm>
              <a:off x="5005236" y="3928216"/>
              <a:ext cx="21261" cy="26894"/>
            </a:xfrm>
            <a:custGeom>
              <a:avLst/>
              <a:gdLst/>
              <a:ahLst/>
              <a:cxnLst/>
              <a:rect l="l" t="t" r="r" b="b"/>
              <a:pathLst>
                <a:path w="668" h="845" extrusionOk="0">
                  <a:moveTo>
                    <a:pt x="183" y="1"/>
                  </a:moveTo>
                  <a:cubicBezTo>
                    <a:pt x="156" y="1"/>
                    <a:pt x="130" y="8"/>
                    <a:pt x="108" y="23"/>
                  </a:cubicBezTo>
                  <a:cubicBezTo>
                    <a:pt x="25" y="70"/>
                    <a:pt x="1" y="177"/>
                    <a:pt x="49" y="249"/>
                  </a:cubicBezTo>
                  <a:lnTo>
                    <a:pt x="346" y="773"/>
                  </a:lnTo>
                  <a:cubicBezTo>
                    <a:pt x="382" y="808"/>
                    <a:pt x="430" y="844"/>
                    <a:pt x="489" y="844"/>
                  </a:cubicBezTo>
                  <a:cubicBezTo>
                    <a:pt x="525" y="844"/>
                    <a:pt x="549" y="844"/>
                    <a:pt x="561" y="832"/>
                  </a:cubicBezTo>
                  <a:cubicBezTo>
                    <a:pt x="644" y="785"/>
                    <a:pt x="668" y="677"/>
                    <a:pt x="620" y="606"/>
                  </a:cubicBezTo>
                  <a:lnTo>
                    <a:pt x="322" y="82"/>
                  </a:lnTo>
                  <a:cubicBezTo>
                    <a:pt x="298" y="33"/>
                    <a:pt x="240" y="1"/>
                    <a:pt x="1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30"/>
            <p:cNvSpPr/>
            <p:nvPr/>
          </p:nvSpPr>
          <p:spPr>
            <a:xfrm>
              <a:off x="4970766" y="3962876"/>
              <a:ext cx="28454" cy="19510"/>
            </a:xfrm>
            <a:custGeom>
              <a:avLst/>
              <a:gdLst/>
              <a:ahLst/>
              <a:cxnLst/>
              <a:rect l="l" t="t" r="r" b="b"/>
              <a:pathLst>
                <a:path w="894" h="613" extrusionOk="0">
                  <a:moveTo>
                    <a:pt x="189" y="1"/>
                  </a:moveTo>
                  <a:cubicBezTo>
                    <a:pt x="130" y="1"/>
                    <a:pt x="69" y="27"/>
                    <a:pt x="36" y="77"/>
                  </a:cubicBezTo>
                  <a:cubicBezTo>
                    <a:pt x="0" y="160"/>
                    <a:pt x="24" y="255"/>
                    <a:pt x="96" y="303"/>
                  </a:cubicBezTo>
                  <a:lnTo>
                    <a:pt x="620" y="600"/>
                  </a:lnTo>
                  <a:cubicBezTo>
                    <a:pt x="655" y="612"/>
                    <a:pt x="679" y="612"/>
                    <a:pt x="691" y="612"/>
                  </a:cubicBezTo>
                  <a:cubicBezTo>
                    <a:pt x="751" y="612"/>
                    <a:pt x="798" y="589"/>
                    <a:pt x="834" y="541"/>
                  </a:cubicBezTo>
                  <a:cubicBezTo>
                    <a:pt x="893" y="470"/>
                    <a:pt x="858" y="362"/>
                    <a:pt x="786" y="315"/>
                  </a:cubicBezTo>
                  <a:lnTo>
                    <a:pt x="262" y="17"/>
                  </a:lnTo>
                  <a:cubicBezTo>
                    <a:pt x="240" y="6"/>
                    <a:pt x="215" y="1"/>
                    <a:pt x="18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30"/>
            <p:cNvSpPr/>
            <p:nvPr/>
          </p:nvSpPr>
          <p:spPr>
            <a:xfrm>
              <a:off x="4958258" y="4010012"/>
              <a:ext cx="29982" cy="10248"/>
            </a:xfrm>
            <a:custGeom>
              <a:avLst/>
              <a:gdLst/>
              <a:ahLst/>
              <a:cxnLst/>
              <a:rect l="l" t="t" r="r" b="b"/>
              <a:pathLst>
                <a:path w="942" h="322" extrusionOk="0">
                  <a:moveTo>
                    <a:pt x="167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51"/>
                    <a:pt x="72" y="322"/>
                    <a:pt x="167" y="322"/>
                  </a:cubicBezTo>
                  <a:lnTo>
                    <a:pt x="774" y="322"/>
                  </a:lnTo>
                  <a:cubicBezTo>
                    <a:pt x="870" y="322"/>
                    <a:pt x="941" y="251"/>
                    <a:pt x="941" y="167"/>
                  </a:cubicBezTo>
                  <a:cubicBezTo>
                    <a:pt x="941" y="72"/>
                    <a:pt x="870" y="1"/>
                    <a:pt x="7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30"/>
            <p:cNvSpPr/>
            <p:nvPr/>
          </p:nvSpPr>
          <p:spPr>
            <a:xfrm>
              <a:off x="4969239" y="4047601"/>
              <a:ext cx="30363" cy="20051"/>
            </a:xfrm>
            <a:custGeom>
              <a:avLst/>
              <a:gdLst/>
              <a:ahLst/>
              <a:cxnLst/>
              <a:rect l="l" t="t" r="r" b="b"/>
              <a:pathLst>
                <a:path w="954" h="630" extrusionOk="0">
                  <a:moveTo>
                    <a:pt x="754" y="0"/>
                  </a:moveTo>
                  <a:cubicBezTo>
                    <a:pt x="728" y="0"/>
                    <a:pt x="702" y="7"/>
                    <a:pt x="679" y="22"/>
                  </a:cubicBezTo>
                  <a:lnTo>
                    <a:pt x="156" y="320"/>
                  </a:lnTo>
                  <a:cubicBezTo>
                    <a:pt x="1" y="415"/>
                    <a:pt x="60" y="629"/>
                    <a:pt x="239" y="629"/>
                  </a:cubicBezTo>
                  <a:cubicBezTo>
                    <a:pt x="310" y="629"/>
                    <a:pt x="310" y="605"/>
                    <a:pt x="846" y="308"/>
                  </a:cubicBezTo>
                  <a:cubicBezTo>
                    <a:pt x="918" y="260"/>
                    <a:pt x="953" y="153"/>
                    <a:pt x="906" y="82"/>
                  </a:cubicBezTo>
                  <a:cubicBezTo>
                    <a:pt x="873" y="33"/>
                    <a:pt x="812" y="0"/>
                    <a:pt x="75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30"/>
            <p:cNvSpPr/>
            <p:nvPr/>
          </p:nvSpPr>
          <p:spPr>
            <a:xfrm>
              <a:off x="5005236" y="4075641"/>
              <a:ext cx="21261" cy="26862"/>
            </a:xfrm>
            <a:custGeom>
              <a:avLst/>
              <a:gdLst/>
              <a:ahLst/>
              <a:cxnLst/>
              <a:rect l="l" t="t" r="r" b="b"/>
              <a:pathLst>
                <a:path w="668" h="844" extrusionOk="0">
                  <a:moveTo>
                    <a:pt x="491" y="0"/>
                  </a:moveTo>
                  <a:cubicBezTo>
                    <a:pt x="440" y="0"/>
                    <a:pt x="391" y="33"/>
                    <a:pt x="358" y="82"/>
                  </a:cubicBezTo>
                  <a:lnTo>
                    <a:pt x="60" y="606"/>
                  </a:lnTo>
                  <a:cubicBezTo>
                    <a:pt x="1" y="701"/>
                    <a:pt x="72" y="844"/>
                    <a:pt x="191" y="844"/>
                  </a:cubicBezTo>
                  <a:cubicBezTo>
                    <a:pt x="251" y="844"/>
                    <a:pt x="299" y="808"/>
                    <a:pt x="322" y="760"/>
                  </a:cubicBezTo>
                  <a:lnTo>
                    <a:pt x="620" y="248"/>
                  </a:lnTo>
                  <a:cubicBezTo>
                    <a:pt x="668" y="165"/>
                    <a:pt x="644" y="70"/>
                    <a:pt x="561" y="22"/>
                  </a:cubicBezTo>
                  <a:cubicBezTo>
                    <a:pt x="538" y="7"/>
                    <a:pt x="514" y="0"/>
                    <a:pt x="4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30"/>
            <p:cNvSpPr/>
            <p:nvPr/>
          </p:nvSpPr>
          <p:spPr>
            <a:xfrm>
              <a:off x="5053391" y="4085794"/>
              <a:ext cx="10630" cy="29982"/>
            </a:xfrm>
            <a:custGeom>
              <a:avLst/>
              <a:gdLst/>
              <a:ahLst/>
              <a:cxnLst/>
              <a:rect l="l" t="t" r="r" b="b"/>
              <a:pathLst>
                <a:path w="334" h="942" extrusionOk="0">
                  <a:moveTo>
                    <a:pt x="167" y="1"/>
                  </a:moveTo>
                  <a:cubicBezTo>
                    <a:pt x="83" y="1"/>
                    <a:pt x="0" y="72"/>
                    <a:pt x="0" y="167"/>
                  </a:cubicBezTo>
                  <a:lnTo>
                    <a:pt x="0" y="775"/>
                  </a:lnTo>
                  <a:cubicBezTo>
                    <a:pt x="0" y="858"/>
                    <a:pt x="83" y="941"/>
                    <a:pt x="167" y="941"/>
                  </a:cubicBezTo>
                  <a:cubicBezTo>
                    <a:pt x="250" y="941"/>
                    <a:pt x="333" y="858"/>
                    <a:pt x="333" y="775"/>
                  </a:cubicBezTo>
                  <a:lnTo>
                    <a:pt x="333" y="167"/>
                  </a:lnTo>
                  <a:cubicBezTo>
                    <a:pt x="333" y="72"/>
                    <a:pt x="250" y="1"/>
                    <a:pt x="1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30"/>
            <p:cNvSpPr/>
            <p:nvPr/>
          </p:nvSpPr>
          <p:spPr>
            <a:xfrm>
              <a:off x="5090501" y="4075641"/>
              <a:ext cx="21261" cy="26894"/>
            </a:xfrm>
            <a:custGeom>
              <a:avLst/>
              <a:gdLst/>
              <a:ahLst/>
              <a:cxnLst/>
              <a:rect l="l" t="t" r="r" b="b"/>
              <a:pathLst>
                <a:path w="668" h="845" extrusionOk="0">
                  <a:moveTo>
                    <a:pt x="182" y="0"/>
                  </a:moveTo>
                  <a:cubicBezTo>
                    <a:pt x="156" y="0"/>
                    <a:pt x="130" y="7"/>
                    <a:pt x="108" y="22"/>
                  </a:cubicBezTo>
                  <a:cubicBezTo>
                    <a:pt x="25" y="70"/>
                    <a:pt x="1" y="165"/>
                    <a:pt x="48" y="248"/>
                  </a:cubicBezTo>
                  <a:lnTo>
                    <a:pt x="346" y="760"/>
                  </a:lnTo>
                  <a:cubicBezTo>
                    <a:pt x="370" y="815"/>
                    <a:pt x="424" y="844"/>
                    <a:pt x="479" y="844"/>
                  </a:cubicBezTo>
                  <a:cubicBezTo>
                    <a:pt x="507" y="844"/>
                    <a:pt x="536" y="836"/>
                    <a:pt x="560" y="820"/>
                  </a:cubicBezTo>
                  <a:cubicBezTo>
                    <a:pt x="644" y="784"/>
                    <a:pt x="668" y="677"/>
                    <a:pt x="620" y="606"/>
                  </a:cubicBezTo>
                  <a:lnTo>
                    <a:pt x="322" y="82"/>
                  </a:lnTo>
                  <a:cubicBezTo>
                    <a:pt x="298" y="33"/>
                    <a:pt x="240" y="0"/>
                    <a:pt x="1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30"/>
            <p:cNvSpPr/>
            <p:nvPr/>
          </p:nvSpPr>
          <p:spPr>
            <a:xfrm>
              <a:off x="5117809" y="4048142"/>
              <a:ext cx="28454" cy="19510"/>
            </a:xfrm>
            <a:custGeom>
              <a:avLst/>
              <a:gdLst/>
              <a:ahLst/>
              <a:cxnLst/>
              <a:rect l="l" t="t" r="r" b="b"/>
              <a:pathLst>
                <a:path w="894" h="613" extrusionOk="0">
                  <a:moveTo>
                    <a:pt x="195" y="1"/>
                  </a:moveTo>
                  <a:cubicBezTo>
                    <a:pt x="136" y="1"/>
                    <a:pt x="81" y="27"/>
                    <a:pt x="48" y="77"/>
                  </a:cubicBezTo>
                  <a:cubicBezTo>
                    <a:pt x="0" y="160"/>
                    <a:pt x="36" y="243"/>
                    <a:pt x="107" y="291"/>
                  </a:cubicBezTo>
                  <a:cubicBezTo>
                    <a:pt x="643" y="588"/>
                    <a:pt x="631" y="612"/>
                    <a:pt x="714" y="612"/>
                  </a:cubicBezTo>
                  <a:cubicBezTo>
                    <a:pt x="774" y="612"/>
                    <a:pt x="822" y="588"/>
                    <a:pt x="845" y="541"/>
                  </a:cubicBezTo>
                  <a:cubicBezTo>
                    <a:pt x="893" y="469"/>
                    <a:pt x="869" y="362"/>
                    <a:pt x="786" y="315"/>
                  </a:cubicBezTo>
                  <a:lnTo>
                    <a:pt x="274" y="17"/>
                  </a:lnTo>
                  <a:cubicBezTo>
                    <a:pt x="248" y="6"/>
                    <a:pt x="221" y="1"/>
                    <a:pt x="1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30"/>
            <p:cNvSpPr/>
            <p:nvPr/>
          </p:nvSpPr>
          <p:spPr>
            <a:xfrm>
              <a:off x="5128790" y="4010012"/>
              <a:ext cx="29950" cy="10248"/>
            </a:xfrm>
            <a:custGeom>
              <a:avLst/>
              <a:gdLst/>
              <a:ahLst/>
              <a:cxnLst/>
              <a:rect l="l" t="t" r="r" b="b"/>
              <a:pathLst>
                <a:path w="941" h="322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774" y="322"/>
                  </a:lnTo>
                  <a:cubicBezTo>
                    <a:pt x="870" y="322"/>
                    <a:pt x="941" y="251"/>
                    <a:pt x="941" y="167"/>
                  </a:cubicBezTo>
                  <a:cubicBezTo>
                    <a:pt x="941" y="72"/>
                    <a:pt x="870" y="1"/>
                    <a:pt x="7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30"/>
            <p:cNvSpPr/>
            <p:nvPr/>
          </p:nvSpPr>
          <p:spPr>
            <a:xfrm>
              <a:off x="5117809" y="3962717"/>
              <a:ext cx="28454" cy="19669"/>
            </a:xfrm>
            <a:custGeom>
              <a:avLst/>
              <a:gdLst/>
              <a:ahLst/>
              <a:cxnLst/>
              <a:rect l="l" t="t" r="r" b="b"/>
              <a:pathLst>
                <a:path w="894" h="618" extrusionOk="0">
                  <a:moveTo>
                    <a:pt x="706" y="0"/>
                  </a:moveTo>
                  <a:cubicBezTo>
                    <a:pt x="679" y="0"/>
                    <a:pt x="654" y="7"/>
                    <a:pt x="631" y="22"/>
                  </a:cubicBezTo>
                  <a:lnTo>
                    <a:pt x="107" y="320"/>
                  </a:lnTo>
                  <a:cubicBezTo>
                    <a:pt x="36" y="367"/>
                    <a:pt x="0" y="475"/>
                    <a:pt x="48" y="546"/>
                  </a:cubicBezTo>
                  <a:cubicBezTo>
                    <a:pt x="83" y="594"/>
                    <a:pt x="143" y="617"/>
                    <a:pt x="202" y="617"/>
                  </a:cubicBezTo>
                  <a:cubicBezTo>
                    <a:pt x="226" y="617"/>
                    <a:pt x="262" y="617"/>
                    <a:pt x="274" y="605"/>
                  </a:cubicBezTo>
                  <a:lnTo>
                    <a:pt x="798" y="308"/>
                  </a:lnTo>
                  <a:cubicBezTo>
                    <a:pt x="869" y="260"/>
                    <a:pt x="893" y="165"/>
                    <a:pt x="857" y="82"/>
                  </a:cubicBezTo>
                  <a:cubicBezTo>
                    <a:pt x="825" y="33"/>
                    <a:pt x="764" y="0"/>
                    <a:pt x="7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30"/>
            <p:cNvSpPr/>
            <p:nvPr/>
          </p:nvSpPr>
          <p:spPr>
            <a:xfrm>
              <a:off x="5090501" y="3928152"/>
              <a:ext cx="20879" cy="26958"/>
            </a:xfrm>
            <a:custGeom>
              <a:avLst/>
              <a:gdLst/>
              <a:ahLst/>
              <a:cxnLst/>
              <a:rect l="l" t="t" r="r" b="b"/>
              <a:pathLst>
                <a:path w="656" h="847" extrusionOk="0">
                  <a:moveTo>
                    <a:pt x="475" y="0"/>
                  </a:moveTo>
                  <a:cubicBezTo>
                    <a:pt x="424" y="0"/>
                    <a:pt x="370" y="29"/>
                    <a:pt x="346" y="84"/>
                  </a:cubicBezTo>
                  <a:lnTo>
                    <a:pt x="48" y="608"/>
                  </a:lnTo>
                  <a:cubicBezTo>
                    <a:pt x="1" y="679"/>
                    <a:pt x="25" y="787"/>
                    <a:pt x="108" y="834"/>
                  </a:cubicBezTo>
                  <a:cubicBezTo>
                    <a:pt x="132" y="846"/>
                    <a:pt x="168" y="846"/>
                    <a:pt x="179" y="846"/>
                  </a:cubicBezTo>
                  <a:cubicBezTo>
                    <a:pt x="239" y="846"/>
                    <a:pt x="287" y="810"/>
                    <a:pt x="310" y="775"/>
                  </a:cubicBezTo>
                  <a:lnTo>
                    <a:pt x="608" y="251"/>
                  </a:lnTo>
                  <a:cubicBezTo>
                    <a:pt x="656" y="179"/>
                    <a:pt x="620" y="72"/>
                    <a:pt x="549" y="25"/>
                  </a:cubicBezTo>
                  <a:cubicBezTo>
                    <a:pt x="528" y="8"/>
                    <a:pt x="502" y="0"/>
                    <a:pt x="4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" name="Google Shape;10385;p59">
            <a:extLst>
              <a:ext uri="{FF2B5EF4-FFF2-40B4-BE49-F238E27FC236}">
                <a16:creationId xmlns:a16="http://schemas.microsoft.com/office/drawing/2014/main" id="{C56DC689-538E-FFF7-CA66-A6A67F744B8B}"/>
              </a:ext>
            </a:extLst>
          </p:cNvPr>
          <p:cNvGrpSpPr/>
          <p:nvPr/>
        </p:nvGrpSpPr>
        <p:grpSpPr>
          <a:xfrm>
            <a:off x="3674717" y="1895160"/>
            <a:ext cx="400466" cy="335144"/>
            <a:chOff x="4869651" y="2012218"/>
            <a:chExt cx="376654" cy="281566"/>
          </a:xfrm>
        </p:grpSpPr>
        <p:sp>
          <p:nvSpPr>
            <p:cNvPr id="3" name="Google Shape;10386;p59">
              <a:extLst>
                <a:ext uri="{FF2B5EF4-FFF2-40B4-BE49-F238E27FC236}">
                  <a16:creationId xmlns:a16="http://schemas.microsoft.com/office/drawing/2014/main" id="{3FCCD775-5C08-CDF2-4FDA-F9203FF3A664}"/>
                </a:ext>
              </a:extLst>
            </p:cNvPr>
            <p:cNvSpPr/>
            <p:nvPr/>
          </p:nvSpPr>
          <p:spPr>
            <a:xfrm>
              <a:off x="4869651" y="2012218"/>
              <a:ext cx="376654" cy="281566"/>
            </a:xfrm>
            <a:custGeom>
              <a:avLst/>
              <a:gdLst/>
              <a:ahLst/>
              <a:cxnLst/>
              <a:rect l="l" t="t" r="r" b="b"/>
              <a:pathLst>
                <a:path w="11824" h="8839" extrusionOk="0">
                  <a:moveTo>
                    <a:pt x="4976" y="1"/>
                  </a:moveTo>
                  <a:cubicBezTo>
                    <a:pt x="4854" y="1"/>
                    <a:pt x="4732" y="6"/>
                    <a:pt x="4609" y="16"/>
                  </a:cubicBezTo>
                  <a:cubicBezTo>
                    <a:pt x="4513" y="28"/>
                    <a:pt x="4442" y="99"/>
                    <a:pt x="4442" y="194"/>
                  </a:cubicBezTo>
                  <a:cubicBezTo>
                    <a:pt x="4454" y="278"/>
                    <a:pt x="4537" y="349"/>
                    <a:pt x="4621" y="349"/>
                  </a:cubicBezTo>
                  <a:cubicBezTo>
                    <a:pt x="4722" y="342"/>
                    <a:pt x="4822" y="338"/>
                    <a:pt x="4922" y="338"/>
                  </a:cubicBezTo>
                  <a:cubicBezTo>
                    <a:pt x="6773" y="338"/>
                    <a:pt x="8373" y="1575"/>
                    <a:pt x="8859" y="3326"/>
                  </a:cubicBezTo>
                  <a:cubicBezTo>
                    <a:pt x="8823" y="3385"/>
                    <a:pt x="8764" y="3468"/>
                    <a:pt x="8657" y="3540"/>
                  </a:cubicBezTo>
                  <a:cubicBezTo>
                    <a:pt x="8525" y="3632"/>
                    <a:pt x="8386" y="3671"/>
                    <a:pt x="8244" y="3671"/>
                  </a:cubicBezTo>
                  <a:cubicBezTo>
                    <a:pt x="8003" y="3671"/>
                    <a:pt x="7754" y="3559"/>
                    <a:pt x="7514" y="3409"/>
                  </a:cubicBezTo>
                  <a:cubicBezTo>
                    <a:pt x="7288" y="2933"/>
                    <a:pt x="7549" y="2635"/>
                    <a:pt x="7585" y="2611"/>
                  </a:cubicBezTo>
                  <a:cubicBezTo>
                    <a:pt x="7657" y="2552"/>
                    <a:pt x="7657" y="2433"/>
                    <a:pt x="7585" y="2373"/>
                  </a:cubicBezTo>
                  <a:cubicBezTo>
                    <a:pt x="7555" y="2337"/>
                    <a:pt x="7511" y="2320"/>
                    <a:pt x="7466" y="2320"/>
                  </a:cubicBezTo>
                  <a:cubicBezTo>
                    <a:pt x="7421" y="2320"/>
                    <a:pt x="7377" y="2337"/>
                    <a:pt x="7347" y="2373"/>
                  </a:cubicBezTo>
                  <a:cubicBezTo>
                    <a:pt x="7335" y="2397"/>
                    <a:pt x="7061" y="2671"/>
                    <a:pt x="7097" y="3135"/>
                  </a:cubicBezTo>
                  <a:cubicBezTo>
                    <a:pt x="6893" y="3013"/>
                    <a:pt x="6663" y="2925"/>
                    <a:pt x="6256" y="2925"/>
                  </a:cubicBezTo>
                  <a:cubicBezTo>
                    <a:pt x="6188" y="2925"/>
                    <a:pt x="6116" y="2928"/>
                    <a:pt x="6037" y="2933"/>
                  </a:cubicBezTo>
                  <a:cubicBezTo>
                    <a:pt x="5942" y="2933"/>
                    <a:pt x="5871" y="3016"/>
                    <a:pt x="5871" y="3111"/>
                  </a:cubicBezTo>
                  <a:cubicBezTo>
                    <a:pt x="5871" y="3195"/>
                    <a:pt x="5966" y="3266"/>
                    <a:pt x="6049" y="3266"/>
                  </a:cubicBezTo>
                  <a:cubicBezTo>
                    <a:pt x="6107" y="3263"/>
                    <a:pt x="6162" y="3262"/>
                    <a:pt x="6212" y="3262"/>
                  </a:cubicBezTo>
                  <a:cubicBezTo>
                    <a:pt x="6813" y="3262"/>
                    <a:pt x="6903" y="3451"/>
                    <a:pt x="7288" y="3671"/>
                  </a:cubicBezTo>
                  <a:cubicBezTo>
                    <a:pt x="7601" y="3871"/>
                    <a:pt x="7925" y="4007"/>
                    <a:pt x="8240" y="4007"/>
                  </a:cubicBezTo>
                  <a:cubicBezTo>
                    <a:pt x="8488" y="4007"/>
                    <a:pt x="8729" y="3923"/>
                    <a:pt x="8954" y="3719"/>
                  </a:cubicBezTo>
                  <a:cubicBezTo>
                    <a:pt x="9073" y="4397"/>
                    <a:pt x="9014" y="4623"/>
                    <a:pt x="8966" y="4957"/>
                  </a:cubicBezTo>
                  <a:cubicBezTo>
                    <a:pt x="8835" y="4969"/>
                    <a:pt x="8442" y="5040"/>
                    <a:pt x="7966" y="5219"/>
                  </a:cubicBezTo>
                  <a:cubicBezTo>
                    <a:pt x="7490" y="5421"/>
                    <a:pt x="7097" y="5671"/>
                    <a:pt x="6752" y="5969"/>
                  </a:cubicBezTo>
                  <a:cubicBezTo>
                    <a:pt x="6442" y="5719"/>
                    <a:pt x="6502" y="5278"/>
                    <a:pt x="6502" y="5254"/>
                  </a:cubicBezTo>
                  <a:cubicBezTo>
                    <a:pt x="6514" y="5159"/>
                    <a:pt x="6454" y="5076"/>
                    <a:pt x="6359" y="5052"/>
                  </a:cubicBezTo>
                  <a:cubicBezTo>
                    <a:pt x="6352" y="5051"/>
                    <a:pt x="6345" y="5050"/>
                    <a:pt x="6337" y="5050"/>
                  </a:cubicBezTo>
                  <a:cubicBezTo>
                    <a:pt x="6260" y="5050"/>
                    <a:pt x="6179" y="5108"/>
                    <a:pt x="6168" y="5195"/>
                  </a:cubicBezTo>
                  <a:cubicBezTo>
                    <a:pt x="6168" y="5219"/>
                    <a:pt x="6085" y="5814"/>
                    <a:pt x="6514" y="6183"/>
                  </a:cubicBezTo>
                  <a:cubicBezTo>
                    <a:pt x="6395" y="6302"/>
                    <a:pt x="6287" y="6445"/>
                    <a:pt x="6204" y="6576"/>
                  </a:cubicBezTo>
                  <a:cubicBezTo>
                    <a:pt x="6145" y="6647"/>
                    <a:pt x="6168" y="6755"/>
                    <a:pt x="6240" y="6814"/>
                  </a:cubicBezTo>
                  <a:cubicBezTo>
                    <a:pt x="6269" y="6835"/>
                    <a:pt x="6300" y="6844"/>
                    <a:pt x="6330" y="6844"/>
                  </a:cubicBezTo>
                  <a:cubicBezTo>
                    <a:pt x="6386" y="6844"/>
                    <a:pt x="6439" y="6813"/>
                    <a:pt x="6478" y="6767"/>
                  </a:cubicBezTo>
                  <a:cubicBezTo>
                    <a:pt x="6657" y="6505"/>
                    <a:pt x="6883" y="6290"/>
                    <a:pt x="7121" y="6100"/>
                  </a:cubicBezTo>
                  <a:lnTo>
                    <a:pt x="7121" y="6100"/>
                  </a:lnTo>
                  <a:cubicBezTo>
                    <a:pt x="7061" y="6576"/>
                    <a:pt x="7299" y="6945"/>
                    <a:pt x="7311" y="6981"/>
                  </a:cubicBezTo>
                  <a:cubicBezTo>
                    <a:pt x="7340" y="7024"/>
                    <a:pt x="7392" y="7050"/>
                    <a:pt x="7446" y="7050"/>
                  </a:cubicBezTo>
                  <a:cubicBezTo>
                    <a:pt x="7481" y="7050"/>
                    <a:pt x="7517" y="7040"/>
                    <a:pt x="7549" y="7017"/>
                  </a:cubicBezTo>
                  <a:cubicBezTo>
                    <a:pt x="7645" y="6957"/>
                    <a:pt x="7657" y="6874"/>
                    <a:pt x="7609" y="6778"/>
                  </a:cubicBezTo>
                  <a:cubicBezTo>
                    <a:pt x="7597" y="6755"/>
                    <a:pt x="7299" y="6266"/>
                    <a:pt x="7585" y="5790"/>
                  </a:cubicBezTo>
                  <a:cubicBezTo>
                    <a:pt x="8145" y="5469"/>
                    <a:pt x="8681" y="5338"/>
                    <a:pt x="8931" y="5290"/>
                  </a:cubicBezTo>
                  <a:lnTo>
                    <a:pt x="8931" y="5290"/>
                  </a:lnTo>
                  <a:cubicBezTo>
                    <a:pt x="8484" y="7304"/>
                    <a:pt x="6730" y="8498"/>
                    <a:pt x="4932" y="8498"/>
                  </a:cubicBezTo>
                  <a:cubicBezTo>
                    <a:pt x="3806" y="8498"/>
                    <a:pt x="2663" y="8031"/>
                    <a:pt x="1811" y="7005"/>
                  </a:cubicBezTo>
                  <a:cubicBezTo>
                    <a:pt x="2061" y="6921"/>
                    <a:pt x="2287" y="6695"/>
                    <a:pt x="2466" y="6350"/>
                  </a:cubicBezTo>
                  <a:cubicBezTo>
                    <a:pt x="2525" y="6231"/>
                    <a:pt x="2430" y="6100"/>
                    <a:pt x="2311" y="6100"/>
                  </a:cubicBezTo>
                  <a:cubicBezTo>
                    <a:pt x="2239" y="6100"/>
                    <a:pt x="2180" y="6147"/>
                    <a:pt x="2144" y="6207"/>
                  </a:cubicBezTo>
                  <a:cubicBezTo>
                    <a:pt x="1965" y="6528"/>
                    <a:pt x="1763" y="6707"/>
                    <a:pt x="1549" y="6707"/>
                  </a:cubicBezTo>
                  <a:cubicBezTo>
                    <a:pt x="1275" y="6290"/>
                    <a:pt x="1132" y="5945"/>
                    <a:pt x="1001" y="5493"/>
                  </a:cubicBezTo>
                  <a:lnTo>
                    <a:pt x="1001" y="5493"/>
                  </a:lnTo>
                  <a:cubicBezTo>
                    <a:pt x="1037" y="5504"/>
                    <a:pt x="1061" y="5504"/>
                    <a:pt x="1108" y="5504"/>
                  </a:cubicBezTo>
                  <a:cubicBezTo>
                    <a:pt x="1418" y="5504"/>
                    <a:pt x="1668" y="5016"/>
                    <a:pt x="1668" y="4397"/>
                  </a:cubicBezTo>
                  <a:cubicBezTo>
                    <a:pt x="1668" y="3790"/>
                    <a:pt x="1418" y="3302"/>
                    <a:pt x="1108" y="3302"/>
                  </a:cubicBezTo>
                  <a:cubicBezTo>
                    <a:pt x="1072" y="3302"/>
                    <a:pt x="1037" y="3314"/>
                    <a:pt x="1001" y="3314"/>
                  </a:cubicBezTo>
                  <a:cubicBezTo>
                    <a:pt x="1156" y="2778"/>
                    <a:pt x="1311" y="2468"/>
                    <a:pt x="1573" y="2099"/>
                  </a:cubicBezTo>
                  <a:cubicBezTo>
                    <a:pt x="2025" y="2147"/>
                    <a:pt x="2537" y="3076"/>
                    <a:pt x="2537" y="4385"/>
                  </a:cubicBezTo>
                  <a:cubicBezTo>
                    <a:pt x="2537" y="4778"/>
                    <a:pt x="2489" y="5147"/>
                    <a:pt x="2406" y="5493"/>
                  </a:cubicBezTo>
                  <a:cubicBezTo>
                    <a:pt x="2370" y="5576"/>
                    <a:pt x="2430" y="5671"/>
                    <a:pt x="2525" y="5695"/>
                  </a:cubicBezTo>
                  <a:cubicBezTo>
                    <a:pt x="2542" y="5702"/>
                    <a:pt x="2559" y="5705"/>
                    <a:pt x="2576" y="5705"/>
                  </a:cubicBezTo>
                  <a:cubicBezTo>
                    <a:pt x="2644" y="5705"/>
                    <a:pt x="2708" y="5652"/>
                    <a:pt x="2727" y="5576"/>
                  </a:cubicBezTo>
                  <a:cubicBezTo>
                    <a:pt x="2823" y="5207"/>
                    <a:pt x="2858" y="4814"/>
                    <a:pt x="2858" y="4397"/>
                  </a:cubicBezTo>
                  <a:cubicBezTo>
                    <a:pt x="2858" y="3730"/>
                    <a:pt x="2739" y="3087"/>
                    <a:pt x="2501" y="2599"/>
                  </a:cubicBezTo>
                  <a:cubicBezTo>
                    <a:pt x="2311" y="2183"/>
                    <a:pt x="2061" y="1921"/>
                    <a:pt x="1775" y="1814"/>
                  </a:cubicBezTo>
                  <a:cubicBezTo>
                    <a:pt x="2299" y="1171"/>
                    <a:pt x="3013" y="682"/>
                    <a:pt x="3859" y="456"/>
                  </a:cubicBezTo>
                  <a:cubicBezTo>
                    <a:pt x="3954" y="432"/>
                    <a:pt x="4013" y="337"/>
                    <a:pt x="3978" y="254"/>
                  </a:cubicBezTo>
                  <a:cubicBezTo>
                    <a:pt x="3959" y="178"/>
                    <a:pt x="3894" y="124"/>
                    <a:pt x="3826" y="124"/>
                  </a:cubicBezTo>
                  <a:cubicBezTo>
                    <a:pt x="3809" y="124"/>
                    <a:pt x="3792" y="128"/>
                    <a:pt x="3775" y="135"/>
                  </a:cubicBezTo>
                  <a:cubicBezTo>
                    <a:pt x="2763" y="397"/>
                    <a:pt x="1930" y="1028"/>
                    <a:pt x="1346" y="1825"/>
                  </a:cubicBezTo>
                  <a:cubicBezTo>
                    <a:pt x="1346" y="1825"/>
                    <a:pt x="1334" y="1825"/>
                    <a:pt x="1311" y="1837"/>
                  </a:cubicBezTo>
                  <a:cubicBezTo>
                    <a:pt x="1239" y="1944"/>
                    <a:pt x="1180" y="2052"/>
                    <a:pt x="1120" y="2159"/>
                  </a:cubicBezTo>
                  <a:cubicBezTo>
                    <a:pt x="1049" y="2290"/>
                    <a:pt x="977" y="2361"/>
                    <a:pt x="799" y="2826"/>
                  </a:cubicBezTo>
                  <a:cubicBezTo>
                    <a:pt x="775" y="2837"/>
                    <a:pt x="775" y="2873"/>
                    <a:pt x="763" y="2885"/>
                  </a:cubicBezTo>
                  <a:cubicBezTo>
                    <a:pt x="1" y="3445"/>
                    <a:pt x="1" y="5350"/>
                    <a:pt x="763" y="5933"/>
                  </a:cubicBezTo>
                  <a:cubicBezTo>
                    <a:pt x="1418" y="7719"/>
                    <a:pt x="3120" y="8838"/>
                    <a:pt x="4918" y="8838"/>
                  </a:cubicBezTo>
                  <a:cubicBezTo>
                    <a:pt x="6668" y="8838"/>
                    <a:pt x="8181" y="7814"/>
                    <a:pt x="8907" y="6338"/>
                  </a:cubicBezTo>
                  <a:cubicBezTo>
                    <a:pt x="8919" y="6338"/>
                    <a:pt x="8931" y="6338"/>
                    <a:pt x="8954" y="6326"/>
                  </a:cubicBezTo>
                  <a:cubicBezTo>
                    <a:pt x="8965" y="6306"/>
                    <a:pt x="10054" y="5294"/>
                    <a:pt x="11047" y="5294"/>
                  </a:cubicBezTo>
                  <a:cubicBezTo>
                    <a:pt x="11211" y="5294"/>
                    <a:pt x="11373" y="5321"/>
                    <a:pt x="11526" y="5385"/>
                  </a:cubicBezTo>
                  <a:cubicBezTo>
                    <a:pt x="11546" y="5391"/>
                    <a:pt x="11567" y="5394"/>
                    <a:pt x="11588" y="5394"/>
                  </a:cubicBezTo>
                  <a:cubicBezTo>
                    <a:pt x="11656" y="5394"/>
                    <a:pt x="11725" y="5363"/>
                    <a:pt x="11752" y="5290"/>
                  </a:cubicBezTo>
                  <a:cubicBezTo>
                    <a:pt x="11824" y="5195"/>
                    <a:pt x="11776" y="5088"/>
                    <a:pt x="11693" y="5064"/>
                  </a:cubicBezTo>
                  <a:cubicBezTo>
                    <a:pt x="11501" y="4987"/>
                    <a:pt x="11302" y="4954"/>
                    <a:pt x="11103" y="4954"/>
                  </a:cubicBezTo>
                  <a:cubicBezTo>
                    <a:pt x="10376" y="4954"/>
                    <a:pt x="9641" y="5392"/>
                    <a:pt x="9193" y="5719"/>
                  </a:cubicBezTo>
                  <a:cubicBezTo>
                    <a:pt x="9454" y="4838"/>
                    <a:pt x="9443" y="3933"/>
                    <a:pt x="9193" y="3111"/>
                  </a:cubicBezTo>
                  <a:lnTo>
                    <a:pt x="9193" y="3111"/>
                  </a:lnTo>
                  <a:cubicBezTo>
                    <a:pt x="9741" y="3514"/>
                    <a:pt x="10437" y="3874"/>
                    <a:pt x="11103" y="3874"/>
                  </a:cubicBezTo>
                  <a:cubicBezTo>
                    <a:pt x="11304" y="3874"/>
                    <a:pt x="11502" y="3841"/>
                    <a:pt x="11693" y="3766"/>
                  </a:cubicBezTo>
                  <a:cubicBezTo>
                    <a:pt x="11776" y="3730"/>
                    <a:pt x="11824" y="3635"/>
                    <a:pt x="11776" y="3540"/>
                  </a:cubicBezTo>
                  <a:cubicBezTo>
                    <a:pt x="11758" y="3469"/>
                    <a:pt x="11695" y="3431"/>
                    <a:pt x="11624" y="3431"/>
                  </a:cubicBezTo>
                  <a:cubicBezTo>
                    <a:pt x="11599" y="3431"/>
                    <a:pt x="11574" y="3436"/>
                    <a:pt x="11550" y="3445"/>
                  </a:cubicBezTo>
                  <a:cubicBezTo>
                    <a:pt x="11396" y="3509"/>
                    <a:pt x="11235" y="3536"/>
                    <a:pt x="11071" y="3536"/>
                  </a:cubicBezTo>
                  <a:cubicBezTo>
                    <a:pt x="10077" y="3536"/>
                    <a:pt x="8988" y="2526"/>
                    <a:pt x="8978" y="2516"/>
                  </a:cubicBezTo>
                  <a:cubicBezTo>
                    <a:pt x="8966" y="2492"/>
                    <a:pt x="8954" y="2492"/>
                    <a:pt x="8943" y="2492"/>
                  </a:cubicBezTo>
                  <a:cubicBezTo>
                    <a:pt x="8219" y="1012"/>
                    <a:pt x="6706" y="1"/>
                    <a:pt x="4976" y="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10387;p59">
              <a:extLst>
                <a:ext uri="{FF2B5EF4-FFF2-40B4-BE49-F238E27FC236}">
                  <a16:creationId xmlns:a16="http://schemas.microsoft.com/office/drawing/2014/main" id="{3D0B5345-8E7E-E450-BF61-07CB165094EA}"/>
                </a:ext>
              </a:extLst>
            </p:cNvPr>
            <p:cNvSpPr/>
            <p:nvPr/>
          </p:nvSpPr>
          <p:spPr>
            <a:xfrm>
              <a:off x="5073332" y="2140402"/>
              <a:ext cx="44788" cy="20260"/>
            </a:xfrm>
            <a:custGeom>
              <a:avLst/>
              <a:gdLst/>
              <a:ahLst/>
              <a:cxnLst/>
              <a:rect l="l" t="t" r="r" b="b"/>
              <a:pathLst>
                <a:path w="1406" h="636" extrusionOk="0">
                  <a:moveTo>
                    <a:pt x="538" y="1"/>
                  </a:moveTo>
                  <a:cubicBezTo>
                    <a:pt x="389" y="1"/>
                    <a:pt x="234" y="42"/>
                    <a:pt x="84" y="147"/>
                  </a:cubicBezTo>
                  <a:cubicBezTo>
                    <a:pt x="12" y="206"/>
                    <a:pt x="1" y="302"/>
                    <a:pt x="36" y="385"/>
                  </a:cubicBezTo>
                  <a:cubicBezTo>
                    <a:pt x="72" y="428"/>
                    <a:pt x="125" y="449"/>
                    <a:pt x="179" y="449"/>
                  </a:cubicBezTo>
                  <a:cubicBezTo>
                    <a:pt x="216" y="449"/>
                    <a:pt x="253" y="440"/>
                    <a:pt x="286" y="421"/>
                  </a:cubicBezTo>
                  <a:cubicBezTo>
                    <a:pt x="370" y="362"/>
                    <a:pt x="456" y="339"/>
                    <a:pt x="539" y="339"/>
                  </a:cubicBezTo>
                  <a:cubicBezTo>
                    <a:pt x="809" y="339"/>
                    <a:pt x="1045" y="578"/>
                    <a:pt x="1072" y="587"/>
                  </a:cubicBezTo>
                  <a:cubicBezTo>
                    <a:pt x="1096" y="623"/>
                    <a:pt x="1144" y="635"/>
                    <a:pt x="1191" y="635"/>
                  </a:cubicBezTo>
                  <a:cubicBezTo>
                    <a:pt x="1334" y="635"/>
                    <a:pt x="1406" y="457"/>
                    <a:pt x="1310" y="349"/>
                  </a:cubicBezTo>
                  <a:cubicBezTo>
                    <a:pt x="1155" y="194"/>
                    <a:pt x="861" y="1"/>
                    <a:pt x="538" y="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0388;p59">
              <a:extLst>
                <a:ext uri="{FF2B5EF4-FFF2-40B4-BE49-F238E27FC236}">
                  <a16:creationId xmlns:a16="http://schemas.microsoft.com/office/drawing/2014/main" id="{D6DAF6B1-801A-4547-0B5A-8CD6F928D07C}"/>
                </a:ext>
              </a:extLst>
            </p:cNvPr>
            <p:cNvSpPr/>
            <p:nvPr/>
          </p:nvSpPr>
          <p:spPr>
            <a:xfrm>
              <a:off x="5048294" y="2037988"/>
              <a:ext cx="73617" cy="43705"/>
            </a:xfrm>
            <a:custGeom>
              <a:avLst/>
              <a:gdLst/>
              <a:ahLst/>
              <a:cxnLst/>
              <a:rect l="l" t="t" r="r" b="b"/>
              <a:pathLst>
                <a:path w="2311" h="1372" extrusionOk="0">
                  <a:moveTo>
                    <a:pt x="197" y="1"/>
                  </a:moveTo>
                  <a:cubicBezTo>
                    <a:pt x="170" y="1"/>
                    <a:pt x="144" y="6"/>
                    <a:pt x="120" y="16"/>
                  </a:cubicBezTo>
                  <a:cubicBezTo>
                    <a:pt x="25" y="64"/>
                    <a:pt x="1" y="171"/>
                    <a:pt x="36" y="266"/>
                  </a:cubicBezTo>
                  <a:cubicBezTo>
                    <a:pt x="60" y="278"/>
                    <a:pt x="382" y="862"/>
                    <a:pt x="1108" y="897"/>
                  </a:cubicBezTo>
                  <a:cubicBezTo>
                    <a:pt x="1680" y="945"/>
                    <a:pt x="1977" y="1290"/>
                    <a:pt x="1989" y="1302"/>
                  </a:cubicBezTo>
                  <a:cubicBezTo>
                    <a:pt x="2025" y="1346"/>
                    <a:pt x="2080" y="1372"/>
                    <a:pt x="2132" y="1372"/>
                  </a:cubicBezTo>
                  <a:cubicBezTo>
                    <a:pt x="2166" y="1372"/>
                    <a:pt x="2199" y="1361"/>
                    <a:pt x="2227" y="1338"/>
                  </a:cubicBezTo>
                  <a:cubicBezTo>
                    <a:pt x="2299" y="1278"/>
                    <a:pt x="2311" y="1171"/>
                    <a:pt x="2263" y="1088"/>
                  </a:cubicBezTo>
                  <a:cubicBezTo>
                    <a:pt x="2239" y="1076"/>
                    <a:pt x="1858" y="612"/>
                    <a:pt x="1144" y="576"/>
                  </a:cubicBezTo>
                  <a:cubicBezTo>
                    <a:pt x="584" y="528"/>
                    <a:pt x="358" y="112"/>
                    <a:pt x="358" y="100"/>
                  </a:cubicBezTo>
                  <a:cubicBezTo>
                    <a:pt x="324" y="32"/>
                    <a:pt x="261" y="1"/>
                    <a:pt x="197" y="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0389;p59">
              <a:extLst>
                <a:ext uri="{FF2B5EF4-FFF2-40B4-BE49-F238E27FC236}">
                  <a16:creationId xmlns:a16="http://schemas.microsoft.com/office/drawing/2014/main" id="{9F12DB9E-B63F-F07B-D8D2-E7129017B4A2}"/>
                </a:ext>
              </a:extLst>
            </p:cNvPr>
            <p:cNvSpPr/>
            <p:nvPr/>
          </p:nvSpPr>
          <p:spPr>
            <a:xfrm>
              <a:off x="5026314" y="2238484"/>
              <a:ext cx="59187" cy="30645"/>
            </a:xfrm>
            <a:custGeom>
              <a:avLst/>
              <a:gdLst/>
              <a:ahLst/>
              <a:cxnLst/>
              <a:rect l="l" t="t" r="r" b="b"/>
              <a:pathLst>
                <a:path w="1858" h="962" extrusionOk="0">
                  <a:moveTo>
                    <a:pt x="1677" y="0"/>
                  </a:moveTo>
                  <a:cubicBezTo>
                    <a:pt x="1609" y="0"/>
                    <a:pt x="1542" y="31"/>
                    <a:pt x="1524" y="104"/>
                  </a:cubicBezTo>
                  <a:cubicBezTo>
                    <a:pt x="1502" y="126"/>
                    <a:pt x="1291" y="611"/>
                    <a:pt x="378" y="611"/>
                  </a:cubicBezTo>
                  <a:cubicBezTo>
                    <a:pt x="319" y="611"/>
                    <a:pt x="256" y="608"/>
                    <a:pt x="191" y="604"/>
                  </a:cubicBezTo>
                  <a:cubicBezTo>
                    <a:pt x="84" y="616"/>
                    <a:pt x="0" y="699"/>
                    <a:pt x="0" y="783"/>
                  </a:cubicBezTo>
                  <a:cubicBezTo>
                    <a:pt x="0" y="878"/>
                    <a:pt x="60" y="961"/>
                    <a:pt x="167" y="961"/>
                  </a:cubicBezTo>
                  <a:lnTo>
                    <a:pt x="357" y="961"/>
                  </a:lnTo>
                  <a:cubicBezTo>
                    <a:pt x="1512" y="961"/>
                    <a:pt x="1810" y="259"/>
                    <a:pt x="1834" y="235"/>
                  </a:cubicBezTo>
                  <a:cubicBezTo>
                    <a:pt x="1858" y="140"/>
                    <a:pt x="1822" y="45"/>
                    <a:pt x="1739" y="9"/>
                  </a:cubicBezTo>
                  <a:cubicBezTo>
                    <a:pt x="1719" y="3"/>
                    <a:pt x="1698" y="0"/>
                    <a:pt x="1677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" name="Google Shape;9952;p58">
            <a:extLst>
              <a:ext uri="{FF2B5EF4-FFF2-40B4-BE49-F238E27FC236}">
                <a16:creationId xmlns:a16="http://schemas.microsoft.com/office/drawing/2014/main" id="{62F13EC5-BD51-5342-E766-C34A01FC1498}"/>
              </a:ext>
            </a:extLst>
          </p:cNvPr>
          <p:cNvSpPr/>
          <p:nvPr/>
        </p:nvSpPr>
        <p:spPr>
          <a:xfrm>
            <a:off x="5115520" y="3278153"/>
            <a:ext cx="343335" cy="343303"/>
          </a:xfrm>
          <a:custGeom>
            <a:avLst/>
            <a:gdLst/>
            <a:ahLst/>
            <a:cxnLst/>
            <a:rect l="l" t="t" r="r" b="b"/>
            <a:pathLst>
              <a:path w="10812" h="10811" extrusionOk="0">
                <a:moveTo>
                  <a:pt x="2769" y="2858"/>
                </a:moveTo>
                <a:cubicBezTo>
                  <a:pt x="2830" y="2858"/>
                  <a:pt x="2892" y="2866"/>
                  <a:pt x="2954" y="2881"/>
                </a:cubicBezTo>
                <a:cubicBezTo>
                  <a:pt x="3251" y="2941"/>
                  <a:pt x="3489" y="3191"/>
                  <a:pt x="3549" y="3489"/>
                </a:cubicBezTo>
                <a:cubicBezTo>
                  <a:pt x="3608" y="3774"/>
                  <a:pt x="3501" y="4036"/>
                  <a:pt x="3275" y="4227"/>
                </a:cubicBezTo>
                <a:cubicBezTo>
                  <a:pt x="3132" y="4346"/>
                  <a:pt x="3037" y="4548"/>
                  <a:pt x="3037" y="4739"/>
                </a:cubicBezTo>
                <a:lnTo>
                  <a:pt x="3037" y="5084"/>
                </a:lnTo>
                <a:cubicBezTo>
                  <a:pt x="3037" y="5346"/>
                  <a:pt x="3263" y="5572"/>
                  <a:pt x="3525" y="5572"/>
                </a:cubicBezTo>
                <a:lnTo>
                  <a:pt x="5228" y="5572"/>
                </a:lnTo>
                <a:lnTo>
                  <a:pt x="5228" y="7263"/>
                </a:lnTo>
                <a:cubicBezTo>
                  <a:pt x="5228" y="7370"/>
                  <a:pt x="5156" y="7441"/>
                  <a:pt x="5049" y="7441"/>
                </a:cubicBezTo>
                <a:lnTo>
                  <a:pt x="4704" y="7441"/>
                </a:lnTo>
                <a:cubicBezTo>
                  <a:pt x="4597" y="7441"/>
                  <a:pt x="4513" y="7406"/>
                  <a:pt x="4442" y="7322"/>
                </a:cubicBezTo>
                <a:cubicBezTo>
                  <a:pt x="4225" y="7076"/>
                  <a:pt x="3925" y="6935"/>
                  <a:pt x="3599" y="6935"/>
                </a:cubicBezTo>
                <a:cubicBezTo>
                  <a:pt x="3532" y="6935"/>
                  <a:pt x="3463" y="6941"/>
                  <a:pt x="3394" y="6953"/>
                </a:cubicBezTo>
                <a:cubicBezTo>
                  <a:pt x="2965" y="7025"/>
                  <a:pt x="2620" y="7370"/>
                  <a:pt x="2537" y="7787"/>
                </a:cubicBezTo>
                <a:cubicBezTo>
                  <a:pt x="2453" y="8120"/>
                  <a:pt x="2549" y="8454"/>
                  <a:pt x="2751" y="8715"/>
                </a:cubicBezTo>
                <a:cubicBezTo>
                  <a:pt x="2965" y="8965"/>
                  <a:pt x="3275" y="9108"/>
                  <a:pt x="3608" y="9108"/>
                </a:cubicBezTo>
                <a:cubicBezTo>
                  <a:pt x="3930" y="9108"/>
                  <a:pt x="4227" y="8965"/>
                  <a:pt x="4442" y="8715"/>
                </a:cubicBezTo>
                <a:cubicBezTo>
                  <a:pt x="4501" y="8632"/>
                  <a:pt x="4585" y="8608"/>
                  <a:pt x="4692" y="8608"/>
                </a:cubicBezTo>
                <a:lnTo>
                  <a:pt x="5037" y="8608"/>
                </a:lnTo>
                <a:cubicBezTo>
                  <a:pt x="5132" y="8608"/>
                  <a:pt x="5216" y="8680"/>
                  <a:pt x="5216" y="8787"/>
                </a:cubicBezTo>
                <a:lnTo>
                  <a:pt x="5216" y="10501"/>
                </a:lnTo>
                <a:lnTo>
                  <a:pt x="846" y="10501"/>
                </a:lnTo>
                <a:cubicBezTo>
                  <a:pt x="572" y="10501"/>
                  <a:pt x="334" y="10263"/>
                  <a:pt x="334" y="9977"/>
                </a:cubicBezTo>
                <a:lnTo>
                  <a:pt x="334" y="5572"/>
                </a:lnTo>
                <a:lnTo>
                  <a:pt x="2025" y="5572"/>
                </a:lnTo>
                <a:cubicBezTo>
                  <a:pt x="2299" y="5572"/>
                  <a:pt x="2513" y="5346"/>
                  <a:pt x="2513" y="5084"/>
                </a:cubicBezTo>
                <a:lnTo>
                  <a:pt x="2513" y="4727"/>
                </a:lnTo>
                <a:cubicBezTo>
                  <a:pt x="2513" y="4513"/>
                  <a:pt x="2430" y="4334"/>
                  <a:pt x="2299" y="4215"/>
                </a:cubicBezTo>
                <a:cubicBezTo>
                  <a:pt x="2120" y="4072"/>
                  <a:pt x="2013" y="3858"/>
                  <a:pt x="2013" y="3620"/>
                </a:cubicBezTo>
                <a:cubicBezTo>
                  <a:pt x="2013" y="3381"/>
                  <a:pt x="2120" y="3179"/>
                  <a:pt x="2299" y="3024"/>
                </a:cubicBezTo>
                <a:cubicBezTo>
                  <a:pt x="2431" y="2919"/>
                  <a:pt x="2596" y="2858"/>
                  <a:pt x="2769" y="2858"/>
                </a:cubicBezTo>
                <a:close/>
                <a:moveTo>
                  <a:pt x="10014" y="298"/>
                </a:moveTo>
                <a:cubicBezTo>
                  <a:pt x="10300" y="298"/>
                  <a:pt x="10538" y="536"/>
                  <a:pt x="10538" y="822"/>
                </a:cubicBezTo>
                <a:lnTo>
                  <a:pt x="10538" y="5239"/>
                </a:lnTo>
                <a:lnTo>
                  <a:pt x="10312" y="5239"/>
                </a:lnTo>
                <a:cubicBezTo>
                  <a:pt x="10228" y="5239"/>
                  <a:pt x="10157" y="5322"/>
                  <a:pt x="10157" y="5406"/>
                </a:cubicBezTo>
                <a:cubicBezTo>
                  <a:pt x="10157" y="5501"/>
                  <a:pt x="10228" y="5572"/>
                  <a:pt x="10312" y="5572"/>
                </a:cubicBezTo>
                <a:lnTo>
                  <a:pt x="10490" y="5572"/>
                </a:lnTo>
                <a:lnTo>
                  <a:pt x="10490" y="9977"/>
                </a:lnTo>
                <a:cubicBezTo>
                  <a:pt x="10490" y="10263"/>
                  <a:pt x="10252" y="10501"/>
                  <a:pt x="9978" y="10501"/>
                </a:cubicBezTo>
                <a:lnTo>
                  <a:pt x="5573" y="10501"/>
                </a:lnTo>
                <a:lnTo>
                  <a:pt x="5573" y="8799"/>
                </a:lnTo>
                <a:cubicBezTo>
                  <a:pt x="5573" y="8537"/>
                  <a:pt x="5347" y="8311"/>
                  <a:pt x="5073" y="8311"/>
                </a:cubicBezTo>
                <a:lnTo>
                  <a:pt x="4739" y="8311"/>
                </a:lnTo>
                <a:cubicBezTo>
                  <a:pt x="4525" y="8311"/>
                  <a:pt x="4347" y="8394"/>
                  <a:pt x="4227" y="8537"/>
                </a:cubicBezTo>
                <a:cubicBezTo>
                  <a:pt x="4085" y="8715"/>
                  <a:pt x="3870" y="8811"/>
                  <a:pt x="3632" y="8811"/>
                </a:cubicBezTo>
                <a:cubicBezTo>
                  <a:pt x="3394" y="8811"/>
                  <a:pt x="3192" y="8715"/>
                  <a:pt x="3037" y="8537"/>
                </a:cubicBezTo>
                <a:cubicBezTo>
                  <a:pt x="2894" y="8358"/>
                  <a:pt x="2834" y="8120"/>
                  <a:pt x="2894" y="7882"/>
                </a:cubicBezTo>
                <a:cubicBezTo>
                  <a:pt x="2954" y="7584"/>
                  <a:pt x="3204" y="7346"/>
                  <a:pt x="3501" y="7287"/>
                </a:cubicBezTo>
                <a:cubicBezTo>
                  <a:pt x="3557" y="7275"/>
                  <a:pt x="3612" y="7269"/>
                  <a:pt x="3665" y="7269"/>
                </a:cubicBezTo>
                <a:cubicBezTo>
                  <a:pt x="3887" y="7269"/>
                  <a:pt x="4086" y="7367"/>
                  <a:pt x="4239" y="7549"/>
                </a:cubicBezTo>
                <a:cubicBezTo>
                  <a:pt x="4358" y="7703"/>
                  <a:pt x="4561" y="7787"/>
                  <a:pt x="4751" y="7787"/>
                </a:cubicBezTo>
                <a:lnTo>
                  <a:pt x="5097" y="7787"/>
                </a:lnTo>
                <a:cubicBezTo>
                  <a:pt x="5359" y="7787"/>
                  <a:pt x="5585" y="7561"/>
                  <a:pt x="5585" y="7299"/>
                </a:cubicBezTo>
                <a:lnTo>
                  <a:pt x="5585" y="5596"/>
                </a:lnTo>
                <a:lnTo>
                  <a:pt x="7275" y="5596"/>
                </a:lnTo>
                <a:cubicBezTo>
                  <a:pt x="7383" y="5596"/>
                  <a:pt x="7454" y="5679"/>
                  <a:pt x="7454" y="5775"/>
                </a:cubicBezTo>
                <a:lnTo>
                  <a:pt x="7454" y="6120"/>
                </a:lnTo>
                <a:cubicBezTo>
                  <a:pt x="7454" y="6227"/>
                  <a:pt x="7418" y="6310"/>
                  <a:pt x="7335" y="6394"/>
                </a:cubicBezTo>
                <a:cubicBezTo>
                  <a:pt x="7037" y="6644"/>
                  <a:pt x="6894" y="7025"/>
                  <a:pt x="6966" y="7430"/>
                </a:cubicBezTo>
                <a:cubicBezTo>
                  <a:pt x="7037" y="7858"/>
                  <a:pt x="7383" y="8203"/>
                  <a:pt x="7799" y="8299"/>
                </a:cubicBezTo>
                <a:cubicBezTo>
                  <a:pt x="7871" y="8311"/>
                  <a:pt x="7954" y="8323"/>
                  <a:pt x="8037" y="8323"/>
                </a:cubicBezTo>
                <a:cubicBezTo>
                  <a:pt x="8288" y="8323"/>
                  <a:pt x="8526" y="8239"/>
                  <a:pt x="8728" y="8084"/>
                </a:cubicBezTo>
                <a:cubicBezTo>
                  <a:pt x="8978" y="7882"/>
                  <a:pt x="9121" y="7561"/>
                  <a:pt x="9121" y="7239"/>
                </a:cubicBezTo>
                <a:cubicBezTo>
                  <a:pt x="9121" y="6906"/>
                  <a:pt x="8978" y="6608"/>
                  <a:pt x="8728" y="6406"/>
                </a:cubicBezTo>
                <a:cubicBezTo>
                  <a:pt x="8645" y="6346"/>
                  <a:pt x="8621" y="6251"/>
                  <a:pt x="8621" y="6132"/>
                </a:cubicBezTo>
                <a:lnTo>
                  <a:pt x="8621" y="5798"/>
                </a:lnTo>
                <a:cubicBezTo>
                  <a:pt x="8621" y="5691"/>
                  <a:pt x="8692" y="5620"/>
                  <a:pt x="8799" y="5620"/>
                </a:cubicBezTo>
                <a:lnTo>
                  <a:pt x="9645" y="5620"/>
                </a:lnTo>
                <a:cubicBezTo>
                  <a:pt x="9740" y="5620"/>
                  <a:pt x="9812" y="5536"/>
                  <a:pt x="9812" y="5453"/>
                </a:cubicBezTo>
                <a:cubicBezTo>
                  <a:pt x="9812" y="5358"/>
                  <a:pt x="9740" y="5286"/>
                  <a:pt x="9645" y="5286"/>
                </a:cubicBezTo>
                <a:lnTo>
                  <a:pt x="8799" y="5286"/>
                </a:lnTo>
                <a:cubicBezTo>
                  <a:pt x="8526" y="5286"/>
                  <a:pt x="8311" y="5513"/>
                  <a:pt x="8311" y="5775"/>
                </a:cubicBezTo>
                <a:lnTo>
                  <a:pt x="8311" y="6120"/>
                </a:lnTo>
                <a:cubicBezTo>
                  <a:pt x="8311" y="6334"/>
                  <a:pt x="8395" y="6513"/>
                  <a:pt x="8526" y="6632"/>
                </a:cubicBezTo>
                <a:cubicBezTo>
                  <a:pt x="8704" y="6775"/>
                  <a:pt x="8811" y="6989"/>
                  <a:pt x="8811" y="7227"/>
                </a:cubicBezTo>
                <a:cubicBezTo>
                  <a:pt x="8811" y="7465"/>
                  <a:pt x="8704" y="7668"/>
                  <a:pt x="8526" y="7822"/>
                </a:cubicBezTo>
                <a:cubicBezTo>
                  <a:pt x="8394" y="7928"/>
                  <a:pt x="8229" y="7988"/>
                  <a:pt x="8056" y="7988"/>
                </a:cubicBezTo>
                <a:cubicBezTo>
                  <a:pt x="7995" y="7988"/>
                  <a:pt x="7933" y="7981"/>
                  <a:pt x="7871" y="7965"/>
                </a:cubicBezTo>
                <a:cubicBezTo>
                  <a:pt x="7573" y="7906"/>
                  <a:pt x="7335" y="7656"/>
                  <a:pt x="7275" y="7358"/>
                </a:cubicBezTo>
                <a:cubicBezTo>
                  <a:pt x="7216" y="7072"/>
                  <a:pt x="7323" y="6810"/>
                  <a:pt x="7549" y="6608"/>
                </a:cubicBezTo>
                <a:cubicBezTo>
                  <a:pt x="7692" y="6489"/>
                  <a:pt x="7787" y="6298"/>
                  <a:pt x="7787" y="6108"/>
                </a:cubicBezTo>
                <a:lnTo>
                  <a:pt x="7787" y="5763"/>
                </a:lnTo>
                <a:cubicBezTo>
                  <a:pt x="7787" y="5501"/>
                  <a:pt x="7561" y="5275"/>
                  <a:pt x="7287" y="5275"/>
                </a:cubicBezTo>
                <a:lnTo>
                  <a:pt x="5597" y="5275"/>
                </a:lnTo>
                <a:lnTo>
                  <a:pt x="5597" y="3572"/>
                </a:lnTo>
                <a:cubicBezTo>
                  <a:pt x="5597" y="3477"/>
                  <a:pt x="5668" y="3393"/>
                  <a:pt x="5775" y="3393"/>
                </a:cubicBezTo>
                <a:lnTo>
                  <a:pt x="6121" y="3393"/>
                </a:lnTo>
                <a:cubicBezTo>
                  <a:pt x="6216" y="3393"/>
                  <a:pt x="6311" y="3441"/>
                  <a:pt x="6383" y="3512"/>
                </a:cubicBezTo>
                <a:cubicBezTo>
                  <a:pt x="6592" y="3762"/>
                  <a:pt x="6901" y="3911"/>
                  <a:pt x="7234" y="3911"/>
                </a:cubicBezTo>
                <a:cubicBezTo>
                  <a:pt x="7299" y="3911"/>
                  <a:pt x="7364" y="3905"/>
                  <a:pt x="7430" y="3893"/>
                </a:cubicBezTo>
                <a:cubicBezTo>
                  <a:pt x="7859" y="3810"/>
                  <a:pt x="8204" y="3477"/>
                  <a:pt x="8288" y="3060"/>
                </a:cubicBezTo>
                <a:cubicBezTo>
                  <a:pt x="8359" y="2727"/>
                  <a:pt x="8276" y="2381"/>
                  <a:pt x="8061" y="2131"/>
                </a:cubicBezTo>
                <a:cubicBezTo>
                  <a:pt x="7859" y="1881"/>
                  <a:pt x="7549" y="1726"/>
                  <a:pt x="7216" y="1726"/>
                </a:cubicBezTo>
                <a:cubicBezTo>
                  <a:pt x="6894" y="1726"/>
                  <a:pt x="6597" y="1881"/>
                  <a:pt x="6383" y="2131"/>
                </a:cubicBezTo>
                <a:cubicBezTo>
                  <a:pt x="6323" y="2203"/>
                  <a:pt x="6240" y="2238"/>
                  <a:pt x="6132" y="2238"/>
                </a:cubicBezTo>
                <a:lnTo>
                  <a:pt x="5787" y="2238"/>
                </a:lnTo>
                <a:cubicBezTo>
                  <a:pt x="5680" y="2238"/>
                  <a:pt x="5609" y="2167"/>
                  <a:pt x="5609" y="2060"/>
                </a:cubicBezTo>
                <a:lnTo>
                  <a:pt x="5609" y="1215"/>
                </a:lnTo>
                <a:cubicBezTo>
                  <a:pt x="5609" y="1119"/>
                  <a:pt x="5537" y="1048"/>
                  <a:pt x="5442" y="1048"/>
                </a:cubicBezTo>
                <a:cubicBezTo>
                  <a:pt x="5359" y="1048"/>
                  <a:pt x="5287" y="1119"/>
                  <a:pt x="5287" y="1215"/>
                </a:cubicBezTo>
                <a:lnTo>
                  <a:pt x="5287" y="2060"/>
                </a:lnTo>
                <a:cubicBezTo>
                  <a:pt x="5287" y="2322"/>
                  <a:pt x="5501" y="2548"/>
                  <a:pt x="5775" y="2548"/>
                </a:cubicBezTo>
                <a:lnTo>
                  <a:pt x="6121" y="2548"/>
                </a:lnTo>
                <a:cubicBezTo>
                  <a:pt x="6323" y="2548"/>
                  <a:pt x="6502" y="2465"/>
                  <a:pt x="6621" y="2322"/>
                </a:cubicBezTo>
                <a:cubicBezTo>
                  <a:pt x="6775" y="2143"/>
                  <a:pt x="6978" y="2048"/>
                  <a:pt x="7216" y="2048"/>
                </a:cubicBezTo>
                <a:cubicBezTo>
                  <a:pt x="7454" y="2048"/>
                  <a:pt x="7668" y="2143"/>
                  <a:pt x="7811" y="2322"/>
                </a:cubicBezTo>
                <a:cubicBezTo>
                  <a:pt x="7966" y="2500"/>
                  <a:pt x="8026" y="2739"/>
                  <a:pt x="7966" y="2977"/>
                </a:cubicBezTo>
                <a:cubicBezTo>
                  <a:pt x="7907" y="3274"/>
                  <a:pt x="7656" y="3512"/>
                  <a:pt x="7359" y="3572"/>
                </a:cubicBezTo>
                <a:cubicBezTo>
                  <a:pt x="7303" y="3584"/>
                  <a:pt x="7248" y="3589"/>
                  <a:pt x="7193" y="3589"/>
                </a:cubicBezTo>
                <a:cubicBezTo>
                  <a:pt x="6969" y="3589"/>
                  <a:pt x="6762" y="3492"/>
                  <a:pt x="6609" y="3310"/>
                </a:cubicBezTo>
                <a:cubicBezTo>
                  <a:pt x="6490" y="3155"/>
                  <a:pt x="6299" y="3072"/>
                  <a:pt x="6097" y="3072"/>
                </a:cubicBezTo>
                <a:lnTo>
                  <a:pt x="5763" y="3072"/>
                </a:lnTo>
                <a:cubicBezTo>
                  <a:pt x="5490" y="3072"/>
                  <a:pt x="5275" y="3298"/>
                  <a:pt x="5275" y="3560"/>
                </a:cubicBezTo>
                <a:lnTo>
                  <a:pt x="5275" y="5263"/>
                </a:lnTo>
                <a:lnTo>
                  <a:pt x="3573" y="5263"/>
                </a:lnTo>
                <a:cubicBezTo>
                  <a:pt x="3465" y="5263"/>
                  <a:pt x="3394" y="5179"/>
                  <a:pt x="3394" y="5084"/>
                </a:cubicBezTo>
                <a:lnTo>
                  <a:pt x="3394" y="4727"/>
                </a:lnTo>
                <a:cubicBezTo>
                  <a:pt x="3394" y="4620"/>
                  <a:pt x="3442" y="4524"/>
                  <a:pt x="3513" y="4453"/>
                </a:cubicBezTo>
                <a:cubicBezTo>
                  <a:pt x="3811" y="4203"/>
                  <a:pt x="3954" y="3810"/>
                  <a:pt x="3882" y="3417"/>
                </a:cubicBezTo>
                <a:cubicBezTo>
                  <a:pt x="3811" y="2977"/>
                  <a:pt x="3465" y="2643"/>
                  <a:pt x="3049" y="2548"/>
                </a:cubicBezTo>
                <a:cubicBezTo>
                  <a:pt x="2973" y="2531"/>
                  <a:pt x="2896" y="2523"/>
                  <a:pt x="2820" y="2523"/>
                </a:cubicBezTo>
                <a:cubicBezTo>
                  <a:pt x="2570" y="2523"/>
                  <a:pt x="2323" y="2610"/>
                  <a:pt x="2132" y="2774"/>
                </a:cubicBezTo>
                <a:cubicBezTo>
                  <a:pt x="1870" y="2977"/>
                  <a:pt x="1727" y="3298"/>
                  <a:pt x="1727" y="3620"/>
                </a:cubicBezTo>
                <a:cubicBezTo>
                  <a:pt x="1727" y="3941"/>
                  <a:pt x="1870" y="4239"/>
                  <a:pt x="2132" y="4453"/>
                </a:cubicBezTo>
                <a:cubicBezTo>
                  <a:pt x="2203" y="4513"/>
                  <a:pt x="2227" y="4608"/>
                  <a:pt x="2227" y="4703"/>
                </a:cubicBezTo>
                <a:lnTo>
                  <a:pt x="2227" y="5048"/>
                </a:lnTo>
                <a:cubicBezTo>
                  <a:pt x="2227" y="5155"/>
                  <a:pt x="2156" y="5227"/>
                  <a:pt x="2049" y="5227"/>
                </a:cubicBezTo>
                <a:lnTo>
                  <a:pt x="358" y="5227"/>
                </a:lnTo>
                <a:lnTo>
                  <a:pt x="358" y="822"/>
                </a:lnTo>
                <a:cubicBezTo>
                  <a:pt x="358" y="536"/>
                  <a:pt x="596" y="298"/>
                  <a:pt x="882" y="298"/>
                </a:cubicBezTo>
                <a:lnTo>
                  <a:pt x="5287" y="298"/>
                </a:lnTo>
                <a:lnTo>
                  <a:pt x="5287" y="476"/>
                </a:lnTo>
                <a:cubicBezTo>
                  <a:pt x="5287" y="572"/>
                  <a:pt x="5359" y="643"/>
                  <a:pt x="5442" y="643"/>
                </a:cubicBezTo>
                <a:cubicBezTo>
                  <a:pt x="5537" y="643"/>
                  <a:pt x="5609" y="572"/>
                  <a:pt x="5609" y="476"/>
                </a:cubicBezTo>
                <a:lnTo>
                  <a:pt x="5609" y="298"/>
                </a:lnTo>
                <a:close/>
                <a:moveTo>
                  <a:pt x="834" y="0"/>
                </a:moveTo>
                <a:cubicBezTo>
                  <a:pt x="370" y="0"/>
                  <a:pt x="1" y="381"/>
                  <a:pt x="1" y="834"/>
                </a:cubicBezTo>
                <a:lnTo>
                  <a:pt x="1" y="9977"/>
                </a:lnTo>
                <a:cubicBezTo>
                  <a:pt x="1" y="10442"/>
                  <a:pt x="370" y="10811"/>
                  <a:pt x="834" y="10811"/>
                </a:cubicBezTo>
                <a:lnTo>
                  <a:pt x="9978" y="10811"/>
                </a:lnTo>
                <a:cubicBezTo>
                  <a:pt x="10431" y="10811"/>
                  <a:pt x="10812" y="10442"/>
                  <a:pt x="10812" y="9977"/>
                </a:cubicBezTo>
                <a:lnTo>
                  <a:pt x="10812" y="834"/>
                </a:lnTo>
                <a:cubicBezTo>
                  <a:pt x="10812" y="381"/>
                  <a:pt x="10431" y="0"/>
                  <a:pt x="9978" y="0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Data Science Consulting by Slidesgo">
  <a:themeElements>
    <a:clrScheme name="Simple Light">
      <a:dk1>
        <a:srgbClr val="1A5E8F"/>
      </a:dk1>
      <a:lt1>
        <a:srgbClr val="FFFFFF"/>
      </a:lt1>
      <a:dk2>
        <a:srgbClr val="002845"/>
      </a:dk2>
      <a:lt2>
        <a:srgbClr val="FFD6E1"/>
      </a:lt2>
      <a:accent1>
        <a:srgbClr val="E898AC"/>
      </a:accent1>
      <a:accent2>
        <a:srgbClr val="00CFCC"/>
      </a:accent2>
      <a:accent3>
        <a:srgbClr val="FF9973"/>
      </a:accent3>
      <a:accent4>
        <a:srgbClr val="F64975"/>
      </a:accent4>
      <a:accent5>
        <a:srgbClr val="5EFFFD"/>
      </a:accent5>
      <a:accent6>
        <a:srgbClr val="FC723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(16:9)</PresentationFormat>
  <Slides>20</Slides>
  <Notes>19</Notes>
  <HiddenSlides>0</HiddenSlide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20</vt:i4>
      </vt:variant>
    </vt:vector>
  </HeadingPairs>
  <TitlesOfParts>
    <vt:vector size="22" baseType="lpstr">
      <vt:lpstr>Data Science Consulting by Slidesgo</vt:lpstr>
      <vt:lpstr>Slidesgo Final Pages</vt:lpstr>
      <vt:lpstr>Precision VR: The Ultimate Gun Range</vt:lpstr>
      <vt:lpstr>PowerPoint Presentation</vt:lpstr>
      <vt:lpstr>Project Overview</vt:lpstr>
      <vt:lpstr>Team Roles</vt:lpstr>
      <vt:lpstr>Inspiration</vt:lpstr>
      <vt:lpstr>User Experience</vt:lpstr>
      <vt:lpstr>Virtual Space Design</vt:lpstr>
      <vt:lpstr>Hub World</vt:lpstr>
      <vt:lpstr>Gamemodes</vt:lpstr>
      <vt:lpstr>Tactical Destruction</vt:lpstr>
      <vt:lpstr>Speed Test</vt:lpstr>
      <vt:lpstr>Accuracy Test</vt:lpstr>
      <vt:lpstr>Casual Target Practice</vt:lpstr>
      <vt:lpstr>Interactive Components</vt:lpstr>
      <vt:lpstr>Development Process</vt:lpstr>
      <vt:lpstr>Relation To Class Concepts</vt:lpstr>
      <vt:lpstr>Challenges</vt:lpstr>
      <vt:lpstr>Accomplishments</vt:lpstr>
      <vt:lpstr>Future Expansions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2</cp:revision>
  <dcterms:modified xsi:type="dcterms:W3CDTF">2025-03-17T19:11:21Z</dcterms:modified>
</cp:coreProperties>
</file>